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60"/>
  </p:notesMasterIdLst>
  <p:handoutMasterIdLst>
    <p:handoutMasterId r:id="rId61"/>
  </p:handoutMasterIdLst>
  <p:sldIdLst>
    <p:sldId id="365" r:id="rId2"/>
    <p:sldId id="371" r:id="rId3"/>
    <p:sldId id="447" r:id="rId4"/>
    <p:sldId id="456" r:id="rId5"/>
    <p:sldId id="370" r:id="rId6"/>
    <p:sldId id="344" r:id="rId7"/>
    <p:sldId id="374" r:id="rId8"/>
    <p:sldId id="375" r:id="rId9"/>
    <p:sldId id="385" r:id="rId10"/>
    <p:sldId id="502" r:id="rId11"/>
    <p:sldId id="461" r:id="rId12"/>
    <p:sldId id="465" r:id="rId13"/>
    <p:sldId id="476" r:id="rId14"/>
    <p:sldId id="477" r:id="rId15"/>
    <p:sldId id="478" r:id="rId16"/>
    <p:sldId id="479" r:id="rId17"/>
    <p:sldId id="388" r:id="rId18"/>
    <p:sldId id="280" r:id="rId19"/>
    <p:sldId id="328" r:id="rId20"/>
    <p:sldId id="386" r:id="rId21"/>
    <p:sldId id="492" r:id="rId22"/>
    <p:sldId id="494" r:id="rId23"/>
    <p:sldId id="493" r:id="rId24"/>
    <p:sldId id="495" r:id="rId25"/>
    <p:sldId id="496" r:id="rId26"/>
    <p:sldId id="498" r:id="rId27"/>
    <p:sldId id="497" r:id="rId28"/>
    <p:sldId id="499" r:id="rId29"/>
    <p:sldId id="500" r:id="rId30"/>
    <p:sldId id="501" r:id="rId31"/>
    <p:sldId id="491" r:id="rId32"/>
    <p:sldId id="457" r:id="rId33"/>
    <p:sldId id="489" r:id="rId34"/>
    <p:sldId id="471" r:id="rId35"/>
    <p:sldId id="485" r:id="rId36"/>
    <p:sldId id="472" r:id="rId37"/>
    <p:sldId id="486" r:id="rId38"/>
    <p:sldId id="487" r:id="rId39"/>
    <p:sldId id="473" r:id="rId40"/>
    <p:sldId id="484" r:id="rId41"/>
    <p:sldId id="482" r:id="rId42"/>
    <p:sldId id="458" r:id="rId43"/>
    <p:sldId id="488" r:id="rId44"/>
    <p:sldId id="503" r:id="rId45"/>
    <p:sldId id="466" r:id="rId46"/>
    <p:sldId id="483" r:id="rId47"/>
    <p:sldId id="459" r:id="rId48"/>
    <p:sldId id="470" r:id="rId49"/>
    <p:sldId id="337" r:id="rId50"/>
    <p:sldId id="490" r:id="rId51"/>
    <p:sldId id="467" r:id="rId52"/>
    <p:sldId id="468" r:id="rId53"/>
    <p:sldId id="469" r:id="rId54"/>
    <p:sldId id="475" r:id="rId55"/>
    <p:sldId id="481" r:id="rId56"/>
    <p:sldId id="380" r:id="rId57"/>
    <p:sldId id="313" r:id="rId58"/>
    <p:sldId id="314" r:id="rId59"/>
  </p:sldIdLst>
  <p:sldSz cx="9144000" cy="5143500" type="screen16x9"/>
  <p:notesSz cx="6858000" cy="9144000"/>
  <p:embeddedFontLst>
    <p:embeddedFont>
      <p:font typeface="Calibri" panose="020F0502020204030204" pitchFamily="34" charset="0"/>
      <p:regular r:id="rId62"/>
      <p:bold r:id="rId63"/>
      <p:italic r:id="rId64"/>
      <p:boldItalic r:id="rId65"/>
    </p:embeddedFont>
    <p:embeddedFont>
      <p:font typeface="Calibri Light" panose="020F0302020204030204" pitchFamily="34" charset="0"/>
      <p:regular r:id="rId66"/>
      <p:italic r:id="rId67"/>
    </p:embeddedFont>
    <p:embeddedFont>
      <p:font typeface="Verdana" panose="020B0604030504040204" pitchFamily="34" charset="0"/>
      <p:regular r:id="rId68"/>
      <p:bold r:id="rId69"/>
      <p:italic r:id="rId70"/>
      <p:boldItalic r:id="rId7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n (wählen Sie eine aus)" id="{5130A00D-1999-4401-871B-7009842EB5B6}">
          <p14:sldIdLst>
            <p14:sldId id="365"/>
          </p14:sldIdLst>
        </p14:section>
        <p14:section name="Textlayouts" id="{48C40BF4-3F61-42B0-AB47-5B5CC449BE18}">
          <p14:sldIdLst>
            <p14:sldId id="371"/>
            <p14:sldId id="447"/>
            <p14:sldId id="456"/>
            <p14:sldId id="370"/>
            <p14:sldId id="344"/>
            <p14:sldId id="374"/>
            <p14:sldId id="375"/>
            <p14:sldId id="385"/>
            <p14:sldId id="502"/>
            <p14:sldId id="461"/>
            <p14:sldId id="465"/>
            <p14:sldId id="476"/>
            <p14:sldId id="477"/>
            <p14:sldId id="478"/>
            <p14:sldId id="479"/>
            <p14:sldId id="388"/>
            <p14:sldId id="280"/>
            <p14:sldId id="328"/>
            <p14:sldId id="386"/>
            <p14:sldId id="492"/>
            <p14:sldId id="494"/>
            <p14:sldId id="493"/>
            <p14:sldId id="495"/>
            <p14:sldId id="496"/>
            <p14:sldId id="498"/>
            <p14:sldId id="497"/>
            <p14:sldId id="499"/>
            <p14:sldId id="500"/>
            <p14:sldId id="501"/>
            <p14:sldId id="491"/>
            <p14:sldId id="457"/>
            <p14:sldId id="489"/>
            <p14:sldId id="471"/>
            <p14:sldId id="485"/>
            <p14:sldId id="472"/>
            <p14:sldId id="486"/>
            <p14:sldId id="487"/>
            <p14:sldId id="473"/>
            <p14:sldId id="484"/>
            <p14:sldId id="482"/>
            <p14:sldId id="458"/>
            <p14:sldId id="488"/>
            <p14:sldId id="503"/>
            <p14:sldId id="466"/>
            <p14:sldId id="483"/>
            <p14:sldId id="459"/>
            <p14:sldId id="470"/>
            <p14:sldId id="337"/>
            <p14:sldId id="490"/>
            <p14:sldId id="467"/>
            <p14:sldId id="468"/>
            <p14:sldId id="469"/>
            <p14:sldId id="475"/>
            <p14:sldId id="481"/>
            <p14:sldId id="380"/>
          </p14:sldIdLst>
        </p14:section>
        <p14:section name="Bilder" id="{F430820E-DA62-47FC-8474-314CCFF75069}">
          <p14:sldIdLst/>
        </p14:section>
        <p14:section name="Diagramme / Tabellen" id="{4C3C7569-30B9-4425-B622-F4E0749B3FCA}">
          <p14:sldIdLst/>
        </p14:section>
        <p14:section name="Abschluss" id="{F819B873-0C04-4503-A828-62720D84E9A9}">
          <p14:sldIdLst>
            <p14:sldId id="313"/>
            <p14:sldId id="31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878787"/>
    <a:srgbClr val="969696"/>
    <a:srgbClr val="787878"/>
    <a:srgbClr val="00B1BA"/>
    <a:srgbClr val="646464"/>
    <a:srgbClr val="7D7D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07CA1F-AA60-400A-8940-4D157FF81B17}" v="5" dt="2023-04-15T05:25:47.664"/>
  </p1510:revLst>
</p1510:revInfo>
</file>

<file path=ppt/tableStyles.xml><?xml version="1.0" encoding="utf-8"?>
<a:tblStyleLst xmlns:a="http://schemas.openxmlformats.org/drawingml/2006/main" def="{5C22544A-7EE6-4342-B048-85BDC9FD1C3A}">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93" autoAdjust="0"/>
    <p:restoredTop sz="94694"/>
  </p:normalViewPr>
  <p:slideViewPr>
    <p:cSldViewPr snapToGrid="0" snapToObjects="1">
      <p:cViewPr varScale="1">
        <p:scale>
          <a:sx n="105" d="100"/>
          <a:sy n="105" d="100"/>
        </p:scale>
        <p:origin x="220" y="64"/>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523"/>
    </p:cViewPr>
  </p:sorterViewPr>
  <p:notesViewPr>
    <p:cSldViewPr snapToGrid="0" snapToObjects="1">
      <p:cViewPr varScale="1">
        <p:scale>
          <a:sx n="64" d="100"/>
          <a:sy n="64" d="100"/>
        </p:scale>
        <p:origin x="3118"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font" Target="fonts/font7.fntdata"/><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4.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Berger" userId="463376ef-6291-46e1-b6ca-27106cd4d516" providerId="ADAL" clId="{70FEA43F-402F-4BF4-96EB-FC2FCAAF13B2}"/>
    <pc:docChg chg="undo custSel addSld delSld modSld sldOrd modSection">
      <pc:chgData name="Thomas Berger" userId="463376ef-6291-46e1-b6ca-27106cd4d516" providerId="ADAL" clId="{70FEA43F-402F-4BF4-96EB-FC2FCAAF13B2}" dt="2022-03-08T11:01:06.339" v="6675" actId="6549"/>
      <pc:docMkLst>
        <pc:docMk/>
      </pc:docMkLst>
      <pc:sldChg chg="modSp add mod">
        <pc:chgData name="Thomas Berger" userId="463376ef-6291-46e1-b6ca-27106cd4d516" providerId="ADAL" clId="{70FEA43F-402F-4BF4-96EB-FC2FCAAF13B2}" dt="2022-02-26T10:30:42.351" v="2432" actId="20577"/>
        <pc:sldMkLst>
          <pc:docMk/>
          <pc:sldMk cId="1170285036" sldId="280"/>
        </pc:sldMkLst>
        <pc:spChg chg="mod">
          <ac:chgData name="Thomas Berger" userId="463376ef-6291-46e1-b6ca-27106cd4d516" providerId="ADAL" clId="{70FEA43F-402F-4BF4-96EB-FC2FCAAF13B2}" dt="2022-02-26T10:30:42.351" v="2432" actId="20577"/>
          <ac:spMkLst>
            <pc:docMk/>
            <pc:sldMk cId="1170285036" sldId="280"/>
            <ac:spMk id="2" creationId="{C466DB1C-23C5-4B4B-B9A4-9D05DCC416CB}"/>
          </ac:spMkLst>
        </pc:spChg>
        <pc:spChg chg="mod">
          <ac:chgData name="Thomas Berger" userId="463376ef-6291-46e1-b6ca-27106cd4d516" providerId="ADAL" clId="{70FEA43F-402F-4BF4-96EB-FC2FCAAF13B2}" dt="2022-02-26T10:30:04.624" v="2381" actId="207"/>
          <ac:spMkLst>
            <pc:docMk/>
            <pc:sldMk cId="1170285036" sldId="280"/>
            <ac:spMk id="18" creationId="{8260B7AE-5A87-41B6-B9AD-AC58B18CEFA6}"/>
          </ac:spMkLst>
        </pc:spChg>
      </pc:sldChg>
      <pc:sldChg chg="delSp modSp add mod">
        <pc:chgData name="Thomas Berger" userId="463376ef-6291-46e1-b6ca-27106cd4d516" providerId="ADAL" clId="{70FEA43F-402F-4BF4-96EB-FC2FCAAF13B2}" dt="2022-02-26T10:30:49.676" v="2433" actId="1076"/>
        <pc:sldMkLst>
          <pc:docMk/>
          <pc:sldMk cId="288829505" sldId="328"/>
        </pc:sldMkLst>
        <pc:spChg chg="mod">
          <ac:chgData name="Thomas Berger" userId="463376ef-6291-46e1-b6ca-27106cd4d516" providerId="ADAL" clId="{70FEA43F-402F-4BF4-96EB-FC2FCAAF13B2}" dt="2022-02-26T10:30:36.275" v="2431" actId="20577"/>
          <ac:spMkLst>
            <pc:docMk/>
            <pc:sldMk cId="288829505" sldId="328"/>
            <ac:spMk id="2" creationId="{C466DB1C-23C5-4B4B-B9A4-9D05DCC416CB}"/>
          </ac:spMkLst>
        </pc:spChg>
        <pc:spChg chg="del">
          <ac:chgData name="Thomas Berger" userId="463376ef-6291-46e1-b6ca-27106cd4d516" providerId="ADAL" clId="{70FEA43F-402F-4BF4-96EB-FC2FCAAF13B2}" dt="2022-02-26T10:28:35.761" v="2365" actId="478"/>
          <ac:spMkLst>
            <pc:docMk/>
            <pc:sldMk cId="288829505" sldId="328"/>
            <ac:spMk id="4" creationId="{1BE989BA-8E07-47AD-971A-04E739F62110}"/>
          </ac:spMkLst>
        </pc:spChg>
        <pc:spChg chg="del mod">
          <ac:chgData name="Thomas Berger" userId="463376ef-6291-46e1-b6ca-27106cd4d516" providerId="ADAL" clId="{70FEA43F-402F-4BF4-96EB-FC2FCAAF13B2}" dt="2022-02-26T10:28:51.257" v="2367" actId="478"/>
          <ac:spMkLst>
            <pc:docMk/>
            <pc:sldMk cId="288829505" sldId="328"/>
            <ac:spMk id="6" creationId="{E2DE09E1-0C4F-4867-963F-68B03E86564F}"/>
          </ac:spMkLst>
        </pc:spChg>
        <pc:spChg chg="mod">
          <ac:chgData name="Thomas Berger" userId="463376ef-6291-46e1-b6ca-27106cd4d516" providerId="ADAL" clId="{70FEA43F-402F-4BF4-96EB-FC2FCAAF13B2}" dt="2022-02-26T10:28:18.331" v="2363" actId="121"/>
          <ac:spMkLst>
            <pc:docMk/>
            <pc:sldMk cId="288829505" sldId="328"/>
            <ac:spMk id="10" creationId="{00000000-0000-0000-0000-000000000000}"/>
          </ac:spMkLst>
        </pc:spChg>
        <pc:spChg chg="mod ord">
          <ac:chgData name="Thomas Berger" userId="463376ef-6291-46e1-b6ca-27106cd4d516" providerId="ADAL" clId="{70FEA43F-402F-4BF4-96EB-FC2FCAAF13B2}" dt="2022-02-26T10:28:31.304" v="2364" actId="207"/>
          <ac:spMkLst>
            <pc:docMk/>
            <pc:sldMk cId="288829505" sldId="328"/>
            <ac:spMk id="12" creationId="{00000000-0000-0000-0000-000000000000}"/>
          </ac:spMkLst>
        </pc:spChg>
        <pc:spChg chg="mod">
          <ac:chgData name="Thomas Berger" userId="463376ef-6291-46e1-b6ca-27106cd4d516" providerId="ADAL" clId="{70FEA43F-402F-4BF4-96EB-FC2FCAAF13B2}" dt="2022-02-26T10:28:31.304" v="2364" actId="207"/>
          <ac:spMkLst>
            <pc:docMk/>
            <pc:sldMk cId="288829505" sldId="328"/>
            <ac:spMk id="13" creationId="{00000000-0000-0000-0000-000000000000}"/>
          </ac:spMkLst>
        </pc:spChg>
        <pc:spChg chg="mod">
          <ac:chgData name="Thomas Berger" userId="463376ef-6291-46e1-b6ca-27106cd4d516" providerId="ADAL" clId="{70FEA43F-402F-4BF4-96EB-FC2FCAAF13B2}" dt="2022-02-26T10:27:26.681" v="2354" actId="255"/>
          <ac:spMkLst>
            <pc:docMk/>
            <pc:sldMk cId="288829505" sldId="328"/>
            <ac:spMk id="14" creationId="{00000000-0000-0000-0000-000000000000}"/>
          </ac:spMkLst>
        </pc:spChg>
        <pc:spChg chg="mod">
          <ac:chgData name="Thomas Berger" userId="463376ef-6291-46e1-b6ca-27106cd4d516" providerId="ADAL" clId="{70FEA43F-402F-4BF4-96EB-FC2FCAAF13B2}" dt="2022-02-26T10:28:31.304" v="2364" actId="207"/>
          <ac:spMkLst>
            <pc:docMk/>
            <pc:sldMk cId="288829505" sldId="328"/>
            <ac:spMk id="15" creationId="{00000000-0000-0000-0000-000000000000}"/>
          </ac:spMkLst>
        </pc:spChg>
        <pc:spChg chg="mod">
          <ac:chgData name="Thomas Berger" userId="463376ef-6291-46e1-b6ca-27106cd4d516" providerId="ADAL" clId="{70FEA43F-402F-4BF4-96EB-FC2FCAAF13B2}" dt="2022-02-26T10:27:44.016" v="2357" actId="108"/>
          <ac:spMkLst>
            <pc:docMk/>
            <pc:sldMk cId="288829505" sldId="328"/>
            <ac:spMk id="16" creationId="{00000000-0000-0000-0000-000000000000}"/>
          </ac:spMkLst>
        </pc:spChg>
        <pc:spChg chg="mod">
          <ac:chgData name="Thomas Berger" userId="463376ef-6291-46e1-b6ca-27106cd4d516" providerId="ADAL" clId="{70FEA43F-402F-4BF4-96EB-FC2FCAAF13B2}" dt="2022-02-26T10:30:49.676" v="2433" actId="1076"/>
          <ac:spMkLst>
            <pc:docMk/>
            <pc:sldMk cId="288829505" sldId="328"/>
            <ac:spMk id="18" creationId="{8260B7AE-5A87-41B6-B9AD-AC58B18CEFA6}"/>
          </ac:spMkLst>
        </pc:spChg>
        <pc:spChg chg="mod">
          <ac:chgData name="Thomas Berger" userId="463376ef-6291-46e1-b6ca-27106cd4d516" providerId="ADAL" clId="{70FEA43F-402F-4BF4-96EB-FC2FCAAF13B2}" dt="2022-02-26T10:29:39.990" v="2379" actId="121"/>
          <ac:spMkLst>
            <pc:docMk/>
            <pc:sldMk cId="288829505" sldId="328"/>
            <ac:spMk id="25" creationId="{2BDDF2FC-F045-433B-949A-5DB91DC3449F}"/>
          </ac:spMkLst>
        </pc:spChg>
        <pc:picChg chg="mod ord">
          <ac:chgData name="Thomas Berger" userId="463376ef-6291-46e1-b6ca-27106cd4d516" providerId="ADAL" clId="{70FEA43F-402F-4BF4-96EB-FC2FCAAF13B2}" dt="2022-02-26T10:28:08.096" v="2361" actId="167"/>
          <ac:picMkLst>
            <pc:docMk/>
            <pc:sldMk cId="288829505" sldId="328"/>
            <ac:picMk id="9" creationId="{00000000-0000-0000-0000-000000000000}"/>
          </ac:picMkLst>
        </pc:picChg>
      </pc:sldChg>
      <pc:sldChg chg="addSp delSp modSp add mod ord delAnim">
        <pc:chgData name="Thomas Berger" userId="463376ef-6291-46e1-b6ca-27106cd4d516" providerId="ADAL" clId="{70FEA43F-402F-4BF4-96EB-FC2FCAAF13B2}" dt="2022-02-26T13:15:12.383" v="6493" actId="255"/>
        <pc:sldMkLst>
          <pc:docMk/>
          <pc:sldMk cId="1980689426" sldId="336"/>
        </pc:sldMkLst>
        <pc:spChg chg="del">
          <ac:chgData name="Thomas Berger" userId="463376ef-6291-46e1-b6ca-27106cd4d516" providerId="ADAL" clId="{70FEA43F-402F-4BF4-96EB-FC2FCAAF13B2}" dt="2022-02-26T10:46:28.802" v="2495" actId="478"/>
          <ac:spMkLst>
            <pc:docMk/>
            <pc:sldMk cId="1980689426" sldId="336"/>
            <ac:spMk id="2" creationId="{00000000-0000-0000-0000-000000000000}"/>
          </ac:spMkLst>
        </pc:spChg>
        <pc:spChg chg="del mod">
          <ac:chgData name="Thomas Berger" userId="463376ef-6291-46e1-b6ca-27106cd4d516" providerId="ADAL" clId="{70FEA43F-402F-4BF4-96EB-FC2FCAAF13B2}" dt="2022-02-26T10:58:53.975" v="3581" actId="478"/>
          <ac:spMkLst>
            <pc:docMk/>
            <pc:sldMk cId="1980689426" sldId="336"/>
            <ac:spMk id="3" creationId="{00000000-0000-0000-0000-000000000000}"/>
          </ac:spMkLst>
        </pc:spChg>
        <pc:spChg chg="mod">
          <ac:chgData name="Thomas Berger" userId="463376ef-6291-46e1-b6ca-27106cd4d516" providerId="ADAL" clId="{70FEA43F-402F-4BF4-96EB-FC2FCAAF13B2}" dt="2022-02-26T11:30:03.588" v="4060" actId="114"/>
          <ac:spMkLst>
            <pc:docMk/>
            <pc:sldMk cId="1980689426" sldId="336"/>
            <ac:spMk id="5" creationId="{00000000-0000-0000-0000-000000000000}"/>
          </ac:spMkLst>
        </pc:spChg>
        <pc:spChg chg="mod">
          <ac:chgData name="Thomas Berger" userId="463376ef-6291-46e1-b6ca-27106cd4d516" providerId="ADAL" clId="{70FEA43F-402F-4BF4-96EB-FC2FCAAF13B2}" dt="2022-02-26T10:45:25.885" v="2482" actId="6549"/>
          <ac:spMkLst>
            <pc:docMk/>
            <pc:sldMk cId="1980689426" sldId="336"/>
            <ac:spMk id="6" creationId="{00000000-0000-0000-0000-000000000000}"/>
          </ac:spMkLst>
        </pc:spChg>
        <pc:spChg chg="del">
          <ac:chgData name="Thomas Berger" userId="463376ef-6291-46e1-b6ca-27106cd4d516" providerId="ADAL" clId="{70FEA43F-402F-4BF4-96EB-FC2FCAAF13B2}" dt="2022-02-26T10:46:24.608" v="2494" actId="478"/>
          <ac:spMkLst>
            <pc:docMk/>
            <pc:sldMk cId="1980689426" sldId="336"/>
            <ac:spMk id="7" creationId="{00000000-0000-0000-0000-000000000000}"/>
          </ac:spMkLst>
        </pc:spChg>
        <pc:spChg chg="del">
          <ac:chgData name="Thomas Berger" userId="463376ef-6291-46e1-b6ca-27106cd4d516" providerId="ADAL" clId="{70FEA43F-402F-4BF4-96EB-FC2FCAAF13B2}" dt="2022-02-26T10:59:21.126" v="3591" actId="478"/>
          <ac:spMkLst>
            <pc:docMk/>
            <pc:sldMk cId="1980689426" sldId="336"/>
            <ac:spMk id="11" creationId="{00000000-0000-0000-0000-000000000000}"/>
          </ac:spMkLst>
        </pc:spChg>
        <pc:spChg chg="del">
          <ac:chgData name="Thomas Berger" userId="463376ef-6291-46e1-b6ca-27106cd4d516" providerId="ADAL" clId="{70FEA43F-402F-4BF4-96EB-FC2FCAAF13B2}" dt="2022-02-26T10:59:24.032" v="3592" actId="478"/>
          <ac:spMkLst>
            <pc:docMk/>
            <pc:sldMk cId="1980689426" sldId="336"/>
            <ac:spMk id="12" creationId="{00000000-0000-0000-0000-000000000000}"/>
          </ac:spMkLst>
        </pc:spChg>
        <pc:spChg chg="add del mod">
          <ac:chgData name="Thomas Berger" userId="463376ef-6291-46e1-b6ca-27106cd4d516" providerId="ADAL" clId="{70FEA43F-402F-4BF4-96EB-FC2FCAAF13B2}" dt="2022-02-26T10:58:58.038" v="3582" actId="478"/>
          <ac:spMkLst>
            <pc:docMk/>
            <pc:sldMk cId="1980689426" sldId="336"/>
            <ac:spMk id="13" creationId="{A9950643-C90B-40DB-B4ED-C3F9DFA90FCC}"/>
          </ac:spMkLst>
        </pc:spChg>
        <pc:spChg chg="del mod">
          <ac:chgData name="Thomas Berger" userId="463376ef-6291-46e1-b6ca-27106cd4d516" providerId="ADAL" clId="{70FEA43F-402F-4BF4-96EB-FC2FCAAF13B2}" dt="2022-02-26T10:59:02.494" v="3584" actId="478"/>
          <ac:spMkLst>
            <pc:docMk/>
            <pc:sldMk cId="1980689426" sldId="336"/>
            <ac:spMk id="14" creationId="{00000000-0000-0000-0000-000000000000}"/>
          </ac:spMkLst>
        </pc:spChg>
        <pc:spChg chg="del">
          <ac:chgData name="Thomas Berger" userId="463376ef-6291-46e1-b6ca-27106cd4d516" providerId="ADAL" clId="{70FEA43F-402F-4BF4-96EB-FC2FCAAF13B2}" dt="2022-02-26T10:59:07.875" v="3586" actId="478"/>
          <ac:spMkLst>
            <pc:docMk/>
            <pc:sldMk cId="1980689426" sldId="336"/>
            <ac:spMk id="15" creationId="{00000000-0000-0000-0000-000000000000}"/>
          </ac:spMkLst>
        </pc:spChg>
        <pc:spChg chg="del">
          <ac:chgData name="Thomas Berger" userId="463376ef-6291-46e1-b6ca-27106cd4d516" providerId="ADAL" clId="{70FEA43F-402F-4BF4-96EB-FC2FCAAF13B2}" dt="2022-02-26T10:59:10.212" v="3587" actId="478"/>
          <ac:spMkLst>
            <pc:docMk/>
            <pc:sldMk cId="1980689426" sldId="336"/>
            <ac:spMk id="16" creationId="{00000000-0000-0000-0000-000000000000}"/>
          </ac:spMkLst>
        </pc:spChg>
        <pc:spChg chg="del mod">
          <ac:chgData name="Thomas Berger" userId="463376ef-6291-46e1-b6ca-27106cd4d516" providerId="ADAL" clId="{70FEA43F-402F-4BF4-96EB-FC2FCAAF13B2}" dt="2022-02-26T10:59:18.483" v="3590" actId="478"/>
          <ac:spMkLst>
            <pc:docMk/>
            <pc:sldMk cId="1980689426" sldId="336"/>
            <ac:spMk id="17" creationId="{00000000-0000-0000-0000-000000000000}"/>
          </ac:spMkLst>
        </pc:spChg>
        <pc:spChg chg="del mod">
          <ac:chgData name="Thomas Berger" userId="463376ef-6291-46e1-b6ca-27106cd4d516" providerId="ADAL" clId="{70FEA43F-402F-4BF4-96EB-FC2FCAAF13B2}" dt="2022-02-26T10:59:05.370" v="3585" actId="478"/>
          <ac:spMkLst>
            <pc:docMk/>
            <pc:sldMk cId="1980689426" sldId="336"/>
            <ac:spMk id="18" creationId="{00000000-0000-0000-0000-000000000000}"/>
          </ac:spMkLst>
        </pc:spChg>
        <pc:spChg chg="del">
          <ac:chgData name="Thomas Berger" userId="463376ef-6291-46e1-b6ca-27106cd4d516" providerId="ADAL" clId="{70FEA43F-402F-4BF4-96EB-FC2FCAAF13B2}" dt="2022-02-26T10:46:04.847" v="2489" actId="478"/>
          <ac:spMkLst>
            <pc:docMk/>
            <pc:sldMk cId="1980689426" sldId="336"/>
            <ac:spMk id="19" creationId="{00000000-0000-0000-0000-000000000000}"/>
          </ac:spMkLst>
        </pc:spChg>
        <pc:spChg chg="del mod">
          <ac:chgData name="Thomas Berger" userId="463376ef-6291-46e1-b6ca-27106cd4d516" providerId="ADAL" clId="{70FEA43F-402F-4BF4-96EB-FC2FCAAF13B2}" dt="2022-02-26T10:45:59.489" v="2488" actId="478"/>
          <ac:spMkLst>
            <pc:docMk/>
            <pc:sldMk cId="1980689426" sldId="336"/>
            <ac:spMk id="21" creationId="{00000000-0000-0000-0000-000000000000}"/>
          </ac:spMkLst>
        </pc:spChg>
        <pc:spChg chg="add mod">
          <ac:chgData name="Thomas Berger" userId="463376ef-6291-46e1-b6ca-27106cd4d516" providerId="ADAL" clId="{70FEA43F-402F-4BF4-96EB-FC2FCAAF13B2}" dt="2022-02-26T13:15:12.383" v="6493" actId="255"/>
          <ac:spMkLst>
            <pc:docMk/>
            <pc:sldMk cId="1980689426" sldId="336"/>
            <ac:spMk id="22" creationId="{7A28A33A-D665-4034-BE5F-89A307194FC6}"/>
          </ac:spMkLst>
        </pc:spChg>
        <pc:picChg chg="del mod">
          <ac:chgData name="Thomas Berger" userId="463376ef-6291-46e1-b6ca-27106cd4d516" providerId="ADAL" clId="{70FEA43F-402F-4BF4-96EB-FC2FCAAF13B2}" dt="2022-02-26T13:13:35.691" v="6372" actId="478"/>
          <ac:picMkLst>
            <pc:docMk/>
            <pc:sldMk cId="1980689426" sldId="336"/>
            <ac:picMk id="9" creationId="{00000000-0000-0000-0000-000000000000}"/>
          </ac:picMkLst>
        </pc:picChg>
        <pc:picChg chg="del mod">
          <ac:chgData name="Thomas Berger" userId="463376ef-6291-46e1-b6ca-27106cd4d516" providerId="ADAL" clId="{70FEA43F-402F-4BF4-96EB-FC2FCAAF13B2}" dt="2022-02-26T13:13:37.561" v="6373" actId="478"/>
          <ac:picMkLst>
            <pc:docMk/>
            <pc:sldMk cId="1980689426" sldId="336"/>
            <ac:picMk id="10" creationId="{00000000-0000-0000-0000-000000000000}"/>
          </ac:picMkLst>
        </pc:picChg>
      </pc:sldChg>
      <pc:sldChg chg="addSp delSp modSp add mod modAnim">
        <pc:chgData name="Thomas Berger" userId="463376ef-6291-46e1-b6ca-27106cd4d516" providerId="ADAL" clId="{70FEA43F-402F-4BF4-96EB-FC2FCAAF13B2}" dt="2022-02-26T11:56:48.316" v="5071" actId="20577"/>
        <pc:sldMkLst>
          <pc:docMk/>
          <pc:sldMk cId="3377386127" sldId="337"/>
        </pc:sldMkLst>
        <pc:spChg chg="del">
          <ac:chgData name="Thomas Berger" userId="463376ef-6291-46e1-b6ca-27106cd4d516" providerId="ADAL" clId="{70FEA43F-402F-4BF4-96EB-FC2FCAAF13B2}" dt="2022-02-26T11:50:07.049" v="4926" actId="478"/>
          <ac:spMkLst>
            <pc:docMk/>
            <pc:sldMk cId="3377386127" sldId="337"/>
            <ac:spMk id="2" creationId="{00000000-0000-0000-0000-000000000000}"/>
          </ac:spMkLst>
        </pc:spChg>
        <pc:spChg chg="mod">
          <ac:chgData name="Thomas Berger" userId="463376ef-6291-46e1-b6ca-27106cd4d516" providerId="ADAL" clId="{70FEA43F-402F-4BF4-96EB-FC2FCAAF13B2}" dt="2022-02-26T11:56:45.109" v="5069" actId="1076"/>
          <ac:spMkLst>
            <pc:docMk/>
            <pc:sldMk cId="3377386127" sldId="337"/>
            <ac:spMk id="3" creationId="{00000000-0000-0000-0000-000000000000}"/>
          </ac:spMkLst>
        </pc:spChg>
        <pc:spChg chg="add mod ord">
          <ac:chgData name="Thomas Berger" userId="463376ef-6291-46e1-b6ca-27106cd4d516" providerId="ADAL" clId="{70FEA43F-402F-4BF4-96EB-FC2FCAAF13B2}" dt="2022-02-26T11:56:45.109" v="5069" actId="1076"/>
          <ac:spMkLst>
            <pc:docMk/>
            <pc:sldMk cId="3377386127" sldId="337"/>
            <ac:spMk id="4" creationId="{A04B80A2-A670-485E-BE1A-D6420E1D670D}"/>
          </ac:spMkLst>
        </pc:spChg>
        <pc:spChg chg="mod">
          <ac:chgData name="Thomas Berger" userId="463376ef-6291-46e1-b6ca-27106cd4d516" providerId="ADAL" clId="{70FEA43F-402F-4BF4-96EB-FC2FCAAF13B2}" dt="2022-02-26T11:56:10.639" v="5066" actId="14100"/>
          <ac:spMkLst>
            <pc:docMk/>
            <pc:sldMk cId="3377386127" sldId="337"/>
            <ac:spMk id="5" creationId="{00000000-0000-0000-0000-000000000000}"/>
          </ac:spMkLst>
        </pc:spChg>
        <pc:spChg chg="mod">
          <ac:chgData name="Thomas Berger" userId="463376ef-6291-46e1-b6ca-27106cd4d516" providerId="ADAL" clId="{70FEA43F-402F-4BF4-96EB-FC2FCAAF13B2}" dt="2022-02-26T11:56:48.316" v="5071" actId="20577"/>
          <ac:spMkLst>
            <pc:docMk/>
            <pc:sldMk cId="3377386127" sldId="337"/>
            <ac:spMk id="6" creationId="{00000000-0000-0000-0000-000000000000}"/>
          </ac:spMkLst>
        </pc:spChg>
        <pc:spChg chg="del mod">
          <ac:chgData name="Thomas Berger" userId="463376ef-6291-46e1-b6ca-27106cd4d516" providerId="ADAL" clId="{70FEA43F-402F-4BF4-96EB-FC2FCAAF13B2}" dt="2022-02-26T11:48:30.588" v="4909" actId="478"/>
          <ac:spMkLst>
            <pc:docMk/>
            <pc:sldMk cId="3377386127" sldId="337"/>
            <ac:spMk id="9" creationId="{00000000-0000-0000-0000-000000000000}"/>
          </ac:spMkLst>
        </pc:spChg>
        <pc:spChg chg="mod">
          <ac:chgData name="Thomas Berger" userId="463376ef-6291-46e1-b6ca-27106cd4d516" providerId="ADAL" clId="{70FEA43F-402F-4BF4-96EB-FC2FCAAF13B2}" dt="2022-02-26T11:56:45.109" v="5069" actId="1076"/>
          <ac:spMkLst>
            <pc:docMk/>
            <pc:sldMk cId="3377386127" sldId="337"/>
            <ac:spMk id="11" creationId="{00000000-0000-0000-0000-000000000000}"/>
          </ac:spMkLst>
        </pc:spChg>
        <pc:spChg chg="add mod ord">
          <ac:chgData name="Thomas Berger" userId="463376ef-6291-46e1-b6ca-27106cd4d516" providerId="ADAL" clId="{70FEA43F-402F-4BF4-96EB-FC2FCAAF13B2}" dt="2022-02-26T11:56:45.109" v="5069" actId="1076"/>
          <ac:spMkLst>
            <pc:docMk/>
            <pc:sldMk cId="3377386127" sldId="337"/>
            <ac:spMk id="12" creationId="{12EFC876-C82C-4491-903E-B5F596C86D1B}"/>
          </ac:spMkLst>
        </pc:spChg>
        <pc:spChg chg="mod">
          <ac:chgData name="Thomas Berger" userId="463376ef-6291-46e1-b6ca-27106cd4d516" providerId="ADAL" clId="{70FEA43F-402F-4BF4-96EB-FC2FCAAF13B2}" dt="2022-02-26T11:56:45.109" v="5069" actId="1076"/>
          <ac:spMkLst>
            <pc:docMk/>
            <pc:sldMk cId="3377386127" sldId="337"/>
            <ac:spMk id="13" creationId="{00000000-0000-0000-0000-000000000000}"/>
          </ac:spMkLst>
        </pc:spChg>
        <pc:spChg chg="add del mod">
          <ac:chgData name="Thomas Berger" userId="463376ef-6291-46e1-b6ca-27106cd4d516" providerId="ADAL" clId="{70FEA43F-402F-4BF4-96EB-FC2FCAAF13B2}" dt="2022-02-26T11:52:56.396" v="4949" actId="478"/>
          <ac:spMkLst>
            <pc:docMk/>
            <pc:sldMk cId="3377386127" sldId="337"/>
            <ac:spMk id="14" creationId="{AC728464-E93F-4D9A-ABDE-AB8490C3906A}"/>
          </ac:spMkLst>
        </pc:spChg>
      </pc:sldChg>
      <pc:sldChg chg="modSp add del mod setBg">
        <pc:chgData name="Thomas Berger" userId="463376ef-6291-46e1-b6ca-27106cd4d516" providerId="ADAL" clId="{70FEA43F-402F-4BF4-96EB-FC2FCAAF13B2}" dt="2022-03-08T10:50:06.893" v="6667" actId="47"/>
        <pc:sldMkLst>
          <pc:docMk/>
          <pc:sldMk cId="198178637" sldId="338"/>
        </pc:sldMkLst>
        <pc:spChg chg="mod">
          <ac:chgData name="Thomas Berger" userId="463376ef-6291-46e1-b6ca-27106cd4d516" providerId="ADAL" clId="{70FEA43F-402F-4BF4-96EB-FC2FCAAF13B2}" dt="2022-02-26T13:07:37.738" v="6184" actId="1076"/>
          <ac:spMkLst>
            <pc:docMk/>
            <pc:sldMk cId="198178637" sldId="338"/>
            <ac:spMk id="2" creationId="{00000000-0000-0000-0000-000000000000}"/>
          </ac:spMkLst>
        </pc:spChg>
        <pc:spChg chg="mod">
          <ac:chgData name="Thomas Berger" userId="463376ef-6291-46e1-b6ca-27106cd4d516" providerId="ADAL" clId="{70FEA43F-402F-4BF4-96EB-FC2FCAAF13B2}" dt="2022-03-08T10:49:07.895" v="6658" actId="1076"/>
          <ac:spMkLst>
            <pc:docMk/>
            <pc:sldMk cId="198178637" sldId="338"/>
            <ac:spMk id="3" creationId="{00000000-0000-0000-0000-000000000000}"/>
          </ac:spMkLst>
        </pc:spChg>
        <pc:spChg chg="mod">
          <ac:chgData name="Thomas Berger" userId="463376ef-6291-46e1-b6ca-27106cd4d516" providerId="ADAL" clId="{70FEA43F-402F-4BF4-96EB-FC2FCAAF13B2}" dt="2022-03-08T10:49:13.655" v="6659" actId="1076"/>
          <ac:spMkLst>
            <pc:docMk/>
            <pc:sldMk cId="198178637" sldId="338"/>
            <ac:spMk id="10" creationId="{00000000-0000-0000-0000-000000000000}"/>
          </ac:spMkLst>
        </pc:spChg>
        <pc:picChg chg="mod">
          <ac:chgData name="Thomas Berger" userId="463376ef-6291-46e1-b6ca-27106cd4d516" providerId="ADAL" clId="{70FEA43F-402F-4BF4-96EB-FC2FCAAF13B2}" dt="2022-02-26T13:07:28.599" v="6183" actId="1076"/>
          <ac:picMkLst>
            <pc:docMk/>
            <pc:sldMk cId="198178637" sldId="338"/>
            <ac:picMk id="12" creationId="{00000000-0000-0000-0000-000000000000}"/>
          </ac:picMkLst>
        </pc:picChg>
      </pc:sldChg>
      <pc:sldChg chg="modSp mod">
        <pc:chgData name="Thomas Berger" userId="463376ef-6291-46e1-b6ca-27106cd4d516" providerId="ADAL" clId="{70FEA43F-402F-4BF4-96EB-FC2FCAAF13B2}" dt="2022-02-26T13:20:37.968" v="6591"/>
        <pc:sldMkLst>
          <pc:docMk/>
          <pc:sldMk cId="3939127449" sldId="344"/>
        </pc:sldMkLst>
        <pc:spChg chg="mod">
          <ac:chgData name="Thomas Berger" userId="463376ef-6291-46e1-b6ca-27106cd4d516" providerId="ADAL" clId="{70FEA43F-402F-4BF4-96EB-FC2FCAAF13B2}" dt="2022-02-25T06:24:47.343" v="1475" actId="20577"/>
          <ac:spMkLst>
            <pc:docMk/>
            <pc:sldMk cId="3939127449" sldId="344"/>
            <ac:spMk id="5" creationId="{42C11151-AFD3-4918-B546-DA880E401E81}"/>
          </ac:spMkLst>
        </pc:spChg>
        <pc:spChg chg="mod">
          <ac:chgData name="Thomas Berger" userId="463376ef-6291-46e1-b6ca-27106cd4d516" providerId="ADAL" clId="{70FEA43F-402F-4BF4-96EB-FC2FCAAF13B2}" dt="2022-02-26T13:19:12.354" v="6581"/>
          <ac:spMkLst>
            <pc:docMk/>
            <pc:sldMk cId="3939127449" sldId="344"/>
            <ac:spMk id="23" creationId="{5DA0ADE0-81F0-4A7E-B699-AF1A8BF56A3E}"/>
          </ac:spMkLst>
        </pc:spChg>
        <pc:spChg chg="mod">
          <ac:chgData name="Thomas Berger" userId="463376ef-6291-46e1-b6ca-27106cd4d516" providerId="ADAL" clId="{70FEA43F-402F-4BF4-96EB-FC2FCAAF13B2}" dt="2022-02-26T13:19:19.714" v="6582"/>
          <ac:spMkLst>
            <pc:docMk/>
            <pc:sldMk cId="3939127449" sldId="344"/>
            <ac:spMk id="25" creationId="{8553B291-F254-4D2F-890F-E6F7D54C72DB}"/>
          </ac:spMkLst>
        </pc:spChg>
        <pc:spChg chg="mod">
          <ac:chgData name="Thomas Berger" userId="463376ef-6291-46e1-b6ca-27106cd4d516" providerId="ADAL" clId="{70FEA43F-402F-4BF4-96EB-FC2FCAAF13B2}" dt="2022-02-26T13:20:18.240" v="6589"/>
          <ac:spMkLst>
            <pc:docMk/>
            <pc:sldMk cId="3939127449" sldId="344"/>
            <ac:spMk id="27" creationId="{C0D5DAEA-9BE5-42ED-8571-E9B40BC31CE4}"/>
          </ac:spMkLst>
        </pc:spChg>
        <pc:spChg chg="mod">
          <ac:chgData name="Thomas Berger" userId="463376ef-6291-46e1-b6ca-27106cd4d516" providerId="ADAL" clId="{70FEA43F-402F-4BF4-96EB-FC2FCAAF13B2}" dt="2022-02-26T13:20:16.577" v="6588" actId="21"/>
          <ac:spMkLst>
            <pc:docMk/>
            <pc:sldMk cId="3939127449" sldId="344"/>
            <ac:spMk id="29" creationId="{454AA859-061E-42EB-B7DE-222C7FA7B1AD}"/>
          </ac:spMkLst>
        </pc:spChg>
        <pc:spChg chg="mod">
          <ac:chgData name="Thomas Berger" userId="463376ef-6291-46e1-b6ca-27106cd4d516" providerId="ADAL" clId="{70FEA43F-402F-4BF4-96EB-FC2FCAAF13B2}" dt="2022-02-26T13:20:21.294" v="6590" actId="6549"/>
          <ac:spMkLst>
            <pc:docMk/>
            <pc:sldMk cId="3939127449" sldId="344"/>
            <ac:spMk id="31" creationId="{D215D439-550F-410F-AF19-9EF6D0443698}"/>
          </ac:spMkLst>
        </pc:spChg>
        <pc:spChg chg="mod">
          <ac:chgData name="Thomas Berger" userId="463376ef-6291-46e1-b6ca-27106cd4d516" providerId="ADAL" clId="{70FEA43F-402F-4BF4-96EB-FC2FCAAF13B2}" dt="2022-02-26T13:20:37.968" v="6591"/>
          <ac:spMkLst>
            <pc:docMk/>
            <pc:sldMk cId="3939127449" sldId="344"/>
            <ac:spMk id="33" creationId="{ACC5FFFB-716B-484B-A75D-A976E78CBF51}"/>
          </ac:spMkLst>
        </pc:spChg>
      </pc:sldChg>
      <pc:sldChg chg="del">
        <pc:chgData name="Thomas Berger" userId="463376ef-6291-46e1-b6ca-27106cd4d516" providerId="ADAL" clId="{70FEA43F-402F-4BF4-96EB-FC2FCAAF13B2}" dt="2022-02-25T05:47:38.472" v="0" actId="47"/>
        <pc:sldMkLst>
          <pc:docMk/>
          <pc:sldMk cId="2500201693" sldId="346"/>
        </pc:sldMkLst>
      </pc:sldChg>
      <pc:sldChg chg="del">
        <pc:chgData name="Thomas Berger" userId="463376ef-6291-46e1-b6ca-27106cd4d516" providerId="ADAL" clId="{70FEA43F-402F-4BF4-96EB-FC2FCAAF13B2}" dt="2022-02-25T05:50:34.834" v="181" actId="47"/>
        <pc:sldMkLst>
          <pc:docMk/>
          <pc:sldMk cId="1592229373" sldId="369"/>
        </pc:sldMkLst>
      </pc:sldChg>
      <pc:sldChg chg="modSp mod">
        <pc:chgData name="Thomas Berger" userId="463376ef-6291-46e1-b6ca-27106cd4d516" providerId="ADAL" clId="{70FEA43F-402F-4BF4-96EB-FC2FCAAF13B2}" dt="2022-02-25T05:50:53.107" v="229" actId="20577"/>
        <pc:sldMkLst>
          <pc:docMk/>
          <pc:sldMk cId="2438589245" sldId="370"/>
        </pc:sldMkLst>
        <pc:spChg chg="mod">
          <ac:chgData name="Thomas Berger" userId="463376ef-6291-46e1-b6ca-27106cd4d516" providerId="ADAL" clId="{70FEA43F-402F-4BF4-96EB-FC2FCAAF13B2}" dt="2022-02-25T05:50:53.107" v="229" actId="20577"/>
          <ac:spMkLst>
            <pc:docMk/>
            <pc:sldMk cId="2438589245" sldId="370"/>
            <ac:spMk id="7" creationId="{A2BA0C1E-7BE0-4EA4-93B2-80850F76EFF7}"/>
          </ac:spMkLst>
        </pc:spChg>
      </pc:sldChg>
      <pc:sldChg chg="delSp modSp mod">
        <pc:chgData name="Thomas Berger" userId="463376ef-6291-46e1-b6ca-27106cd4d516" providerId="ADAL" clId="{70FEA43F-402F-4BF4-96EB-FC2FCAAF13B2}" dt="2022-02-25T05:50:25.595" v="179"/>
        <pc:sldMkLst>
          <pc:docMk/>
          <pc:sldMk cId="3630438908" sldId="371"/>
        </pc:sldMkLst>
        <pc:spChg chg="mod">
          <ac:chgData name="Thomas Berger" userId="463376ef-6291-46e1-b6ca-27106cd4d516" providerId="ADAL" clId="{70FEA43F-402F-4BF4-96EB-FC2FCAAF13B2}" dt="2022-02-25T05:47:51.081" v="5" actId="20577"/>
          <ac:spMkLst>
            <pc:docMk/>
            <pc:sldMk cId="3630438908" sldId="371"/>
            <ac:spMk id="5" creationId="{42C11151-AFD3-4918-B546-DA880E401E81}"/>
          </ac:spMkLst>
        </pc:spChg>
        <pc:spChg chg="mod">
          <ac:chgData name="Thomas Berger" userId="463376ef-6291-46e1-b6ca-27106cd4d516" providerId="ADAL" clId="{70FEA43F-402F-4BF4-96EB-FC2FCAAF13B2}" dt="2022-02-25T05:50:25.595" v="179"/>
          <ac:spMkLst>
            <pc:docMk/>
            <pc:sldMk cId="3630438908" sldId="371"/>
            <ac:spMk id="6" creationId="{76690810-C4F9-4909-9DD5-451FA7A96936}"/>
          </ac:spMkLst>
        </pc:spChg>
        <pc:picChg chg="del">
          <ac:chgData name="Thomas Berger" userId="463376ef-6291-46e1-b6ca-27106cd4d516" providerId="ADAL" clId="{70FEA43F-402F-4BF4-96EB-FC2FCAAF13B2}" dt="2022-02-25T05:47:53.487" v="6" actId="478"/>
          <ac:picMkLst>
            <pc:docMk/>
            <pc:sldMk cId="3630438908" sldId="371"/>
            <ac:picMk id="7" creationId="{D62D09FB-0F59-4BB3-B8AD-4B1260C36D66}"/>
          </ac:picMkLst>
        </pc:picChg>
      </pc:sldChg>
      <pc:sldChg chg="del">
        <pc:chgData name="Thomas Berger" userId="463376ef-6291-46e1-b6ca-27106cd4d516" providerId="ADAL" clId="{70FEA43F-402F-4BF4-96EB-FC2FCAAF13B2}" dt="2022-02-25T05:50:34.162" v="180" actId="47"/>
        <pc:sldMkLst>
          <pc:docMk/>
          <pc:sldMk cId="2821409530" sldId="372"/>
        </pc:sldMkLst>
      </pc:sldChg>
      <pc:sldChg chg="addSp delSp modSp mod">
        <pc:chgData name="Thomas Berger" userId="463376ef-6291-46e1-b6ca-27106cd4d516" providerId="ADAL" clId="{70FEA43F-402F-4BF4-96EB-FC2FCAAF13B2}" dt="2022-02-25T06:12:07.940" v="875" actId="113"/>
        <pc:sldMkLst>
          <pc:docMk/>
          <pc:sldMk cId="27315971" sldId="374"/>
        </pc:sldMkLst>
        <pc:spChg chg="mod">
          <ac:chgData name="Thomas Berger" userId="463376ef-6291-46e1-b6ca-27106cd4d516" providerId="ADAL" clId="{70FEA43F-402F-4BF4-96EB-FC2FCAAF13B2}" dt="2022-02-25T05:58:58.081" v="520" actId="20577"/>
          <ac:spMkLst>
            <pc:docMk/>
            <pc:sldMk cId="27315971" sldId="374"/>
            <ac:spMk id="5" creationId="{42C11151-AFD3-4918-B546-DA880E401E81}"/>
          </ac:spMkLst>
        </pc:spChg>
        <pc:spChg chg="add del mod">
          <ac:chgData name="Thomas Berger" userId="463376ef-6291-46e1-b6ca-27106cd4d516" providerId="ADAL" clId="{70FEA43F-402F-4BF4-96EB-FC2FCAAF13B2}" dt="2022-02-25T06:08:32.985" v="808" actId="478"/>
          <ac:spMkLst>
            <pc:docMk/>
            <pc:sldMk cId="27315971" sldId="374"/>
            <ac:spMk id="8" creationId="{B93E1E66-C57D-4302-BDB7-C4C27AF03A34}"/>
          </ac:spMkLst>
        </pc:spChg>
        <pc:spChg chg="add mod">
          <ac:chgData name="Thomas Berger" userId="463376ef-6291-46e1-b6ca-27106cd4d516" providerId="ADAL" clId="{70FEA43F-402F-4BF4-96EB-FC2FCAAF13B2}" dt="2022-02-25T06:12:04.296" v="874" actId="113"/>
          <ac:spMkLst>
            <pc:docMk/>
            <pc:sldMk cId="27315971" sldId="374"/>
            <ac:spMk id="15" creationId="{F94126F2-FC9B-4F81-BDC2-E5BFAE01C7D4}"/>
          </ac:spMkLst>
        </pc:spChg>
        <pc:spChg chg="add mod">
          <ac:chgData name="Thomas Berger" userId="463376ef-6291-46e1-b6ca-27106cd4d516" providerId="ADAL" clId="{70FEA43F-402F-4BF4-96EB-FC2FCAAF13B2}" dt="2022-02-25T06:09:44.133" v="825" actId="1076"/>
          <ac:spMkLst>
            <pc:docMk/>
            <pc:sldMk cId="27315971" sldId="374"/>
            <ac:spMk id="16" creationId="{89B119AB-D6F5-43EC-9B68-CD2EEB60D50D}"/>
          </ac:spMkLst>
        </pc:spChg>
        <pc:spChg chg="add mod">
          <ac:chgData name="Thomas Berger" userId="463376ef-6291-46e1-b6ca-27106cd4d516" providerId="ADAL" clId="{70FEA43F-402F-4BF4-96EB-FC2FCAAF13B2}" dt="2022-02-25T06:12:07.940" v="875" actId="113"/>
          <ac:spMkLst>
            <pc:docMk/>
            <pc:sldMk cId="27315971" sldId="374"/>
            <ac:spMk id="17" creationId="{373FCD3F-DF56-481A-BDEC-A91451FABA62}"/>
          </ac:spMkLst>
        </pc:spChg>
        <pc:spChg chg="add mod">
          <ac:chgData name="Thomas Berger" userId="463376ef-6291-46e1-b6ca-27106cd4d516" providerId="ADAL" clId="{70FEA43F-402F-4BF4-96EB-FC2FCAAF13B2}" dt="2022-02-25T06:10:37.343" v="856" actId="20577"/>
          <ac:spMkLst>
            <pc:docMk/>
            <pc:sldMk cId="27315971" sldId="374"/>
            <ac:spMk id="18" creationId="{A05260CA-465D-4FB1-9A8F-0E4AD9F1150E}"/>
          </ac:spMkLst>
        </pc:spChg>
        <pc:spChg chg="add mod">
          <ac:chgData name="Thomas Berger" userId="463376ef-6291-46e1-b6ca-27106cd4d516" providerId="ADAL" clId="{70FEA43F-402F-4BF4-96EB-FC2FCAAF13B2}" dt="2022-02-25T06:09:44.133" v="825" actId="1076"/>
          <ac:spMkLst>
            <pc:docMk/>
            <pc:sldMk cId="27315971" sldId="374"/>
            <ac:spMk id="22" creationId="{4496333D-C540-49BC-889A-5576368C67A4}"/>
          </ac:spMkLst>
        </pc:spChg>
        <pc:spChg chg="add mod">
          <ac:chgData name="Thomas Berger" userId="463376ef-6291-46e1-b6ca-27106cd4d516" providerId="ADAL" clId="{70FEA43F-402F-4BF4-96EB-FC2FCAAF13B2}" dt="2022-02-25T06:09:44.133" v="825" actId="1076"/>
          <ac:spMkLst>
            <pc:docMk/>
            <pc:sldMk cId="27315971" sldId="374"/>
            <ac:spMk id="23" creationId="{C1A5893B-C442-4768-B61E-AE36D20F033B}"/>
          </ac:spMkLst>
        </pc:spChg>
        <pc:spChg chg="add mod">
          <ac:chgData name="Thomas Berger" userId="463376ef-6291-46e1-b6ca-27106cd4d516" providerId="ADAL" clId="{70FEA43F-402F-4BF4-96EB-FC2FCAAF13B2}" dt="2022-02-25T06:09:44.133" v="825" actId="1076"/>
          <ac:spMkLst>
            <pc:docMk/>
            <pc:sldMk cId="27315971" sldId="374"/>
            <ac:spMk id="24" creationId="{2F8DEA20-1026-4150-8CF2-BE6CB028D5E6}"/>
          </ac:spMkLst>
        </pc:spChg>
        <pc:spChg chg="add del mod">
          <ac:chgData name="Thomas Berger" userId="463376ef-6291-46e1-b6ca-27106cd4d516" providerId="ADAL" clId="{70FEA43F-402F-4BF4-96EB-FC2FCAAF13B2}" dt="2022-02-25T06:07:46.919" v="792" actId="478"/>
          <ac:spMkLst>
            <pc:docMk/>
            <pc:sldMk cId="27315971" sldId="374"/>
            <ac:spMk id="25" creationId="{345A4E10-E5B7-4EE4-B407-4A40ACE59414}"/>
          </ac:spMkLst>
        </pc:spChg>
        <pc:spChg chg="add mod">
          <ac:chgData name="Thomas Berger" userId="463376ef-6291-46e1-b6ca-27106cd4d516" providerId="ADAL" clId="{70FEA43F-402F-4BF4-96EB-FC2FCAAF13B2}" dt="2022-02-25T06:10:33.263" v="849" actId="20577"/>
          <ac:spMkLst>
            <pc:docMk/>
            <pc:sldMk cId="27315971" sldId="374"/>
            <ac:spMk id="33" creationId="{34CB2B28-16BC-44E5-BB98-931A81D46C63}"/>
          </ac:spMkLst>
        </pc:spChg>
        <pc:spChg chg="add mod">
          <ac:chgData name="Thomas Berger" userId="463376ef-6291-46e1-b6ca-27106cd4d516" providerId="ADAL" clId="{70FEA43F-402F-4BF4-96EB-FC2FCAAF13B2}" dt="2022-02-25T06:11:29.323" v="873" actId="1076"/>
          <ac:spMkLst>
            <pc:docMk/>
            <pc:sldMk cId="27315971" sldId="374"/>
            <ac:spMk id="36" creationId="{0671A827-302C-487D-B3DB-47E98C1BB434}"/>
          </ac:spMkLst>
        </pc:spChg>
        <pc:picChg chg="add mod">
          <ac:chgData name="Thomas Berger" userId="463376ef-6291-46e1-b6ca-27106cd4d516" providerId="ADAL" clId="{70FEA43F-402F-4BF4-96EB-FC2FCAAF13B2}" dt="2022-02-25T06:09:44.133" v="825" actId="1076"/>
          <ac:picMkLst>
            <pc:docMk/>
            <pc:sldMk cId="27315971" sldId="374"/>
            <ac:picMk id="6" creationId="{AA51BD95-619B-434A-9BDB-80485FAD3046}"/>
          </ac:picMkLst>
        </pc:picChg>
        <pc:picChg chg="mod">
          <ac:chgData name="Thomas Berger" userId="463376ef-6291-46e1-b6ca-27106cd4d516" providerId="ADAL" clId="{70FEA43F-402F-4BF4-96EB-FC2FCAAF13B2}" dt="2022-02-25T06:09:38.123" v="824" actId="1076"/>
          <ac:picMkLst>
            <pc:docMk/>
            <pc:sldMk cId="27315971" sldId="374"/>
            <ac:picMk id="7" creationId="{BC042372-975E-43D1-8E83-F2B1AC9B15D7}"/>
          </ac:picMkLst>
        </pc:picChg>
        <pc:picChg chg="add del mod">
          <ac:chgData name="Thomas Berger" userId="463376ef-6291-46e1-b6ca-27106cd4d516" providerId="ADAL" clId="{70FEA43F-402F-4BF4-96EB-FC2FCAAF13B2}" dt="2022-02-25T06:00:15.859" v="523" actId="478"/>
          <ac:picMkLst>
            <pc:docMk/>
            <pc:sldMk cId="27315971" sldId="374"/>
            <ac:picMk id="9" creationId="{24011DF1-26CD-4DAA-81BB-A5BEAC9807E5}"/>
          </ac:picMkLst>
        </pc:picChg>
        <pc:picChg chg="add mod">
          <ac:chgData name="Thomas Berger" userId="463376ef-6291-46e1-b6ca-27106cd4d516" providerId="ADAL" clId="{70FEA43F-402F-4BF4-96EB-FC2FCAAF13B2}" dt="2022-02-25T06:09:44.133" v="825" actId="1076"/>
          <ac:picMkLst>
            <pc:docMk/>
            <pc:sldMk cId="27315971" sldId="374"/>
            <ac:picMk id="10" creationId="{353D0106-CC46-4F09-B4CC-47DC4BD1E680}"/>
          </ac:picMkLst>
        </pc:picChg>
        <pc:picChg chg="add del mod">
          <ac:chgData name="Thomas Berger" userId="463376ef-6291-46e1-b6ca-27106cd4d516" providerId="ADAL" clId="{70FEA43F-402F-4BF4-96EB-FC2FCAAF13B2}" dt="2022-02-25T06:00:31.776" v="529" actId="478"/>
          <ac:picMkLst>
            <pc:docMk/>
            <pc:sldMk cId="27315971" sldId="374"/>
            <ac:picMk id="11" creationId="{0AB0E8DE-DAE4-403D-A63E-A53411E9D6E0}"/>
          </ac:picMkLst>
        </pc:picChg>
        <pc:picChg chg="add mod">
          <ac:chgData name="Thomas Berger" userId="463376ef-6291-46e1-b6ca-27106cd4d516" providerId="ADAL" clId="{70FEA43F-402F-4BF4-96EB-FC2FCAAF13B2}" dt="2022-02-25T06:09:44.133" v="825" actId="1076"/>
          <ac:picMkLst>
            <pc:docMk/>
            <pc:sldMk cId="27315971" sldId="374"/>
            <ac:picMk id="12" creationId="{DCDE007A-6DEE-4781-8F84-802B7B8EBC71}"/>
          </ac:picMkLst>
        </pc:picChg>
        <pc:picChg chg="add mod">
          <ac:chgData name="Thomas Berger" userId="463376ef-6291-46e1-b6ca-27106cd4d516" providerId="ADAL" clId="{70FEA43F-402F-4BF4-96EB-FC2FCAAF13B2}" dt="2022-02-25T06:09:44.133" v="825" actId="1076"/>
          <ac:picMkLst>
            <pc:docMk/>
            <pc:sldMk cId="27315971" sldId="374"/>
            <ac:picMk id="13" creationId="{35804437-F9A9-4DC9-83CE-71F6C58D44C4}"/>
          </ac:picMkLst>
        </pc:picChg>
        <pc:picChg chg="add mod">
          <ac:chgData name="Thomas Berger" userId="463376ef-6291-46e1-b6ca-27106cd4d516" providerId="ADAL" clId="{70FEA43F-402F-4BF4-96EB-FC2FCAAF13B2}" dt="2022-02-25T06:09:44.133" v="825" actId="1076"/>
          <ac:picMkLst>
            <pc:docMk/>
            <pc:sldMk cId="27315971" sldId="374"/>
            <ac:picMk id="14" creationId="{8C612515-F15E-47E9-AA3B-B449E44D6A9C}"/>
          </ac:picMkLst>
        </pc:picChg>
        <pc:picChg chg="add mod">
          <ac:chgData name="Thomas Berger" userId="463376ef-6291-46e1-b6ca-27106cd4d516" providerId="ADAL" clId="{70FEA43F-402F-4BF4-96EB-FC2FCAAF13B2}" dt="2022-02-25T06:09:44.133" v="825" actId="1076"/>
          <ac:picMkLst>
            <pc:docMk/>
            <pc:sldMk cId="27315971" sldId="374"/>
            <ac:picMk id="21" creationId="{B1213320-8E70-4A36-8D42-5E18508D9AE7}"/>
          </ac:picMkLst>
        </pc:picChg>
        <pc:picChg chg="add mod">
          <ac:chgData name="Thomas Berger" userId="463376ef-6291-46e1-b6ca-27106cd4d516" providerId="ADAL" clId="{70FEA43F-402F-4BF4-96EB-FC2FCAAF13B2}" dt="2022-02-25T06:10:20.251" v="835" actId="1076"/>
          <ac:picMkLst>
            <pc:docMk/>
            <pc:sldMk cId="27315971" sldId="374"/>
            <ac:picMk id="28" creationId="{558FE7F5-428B-4633-A01C-F8D38EEF3605}"/>
          </ac:picMkLst>
        </pc:picChg>
        <pc:picChg chg="add mod">
          <ac:chgData name="Thomas Berger" userId="463376ef-6291-46e1-b6ca-27106cd4d516" providerId="ADAL" clId="{70FEA43F-402F-4BF4-96EB-FC2FCAAF13B2}" dt="2022-02-25T06:09:44.133" v="825" actId="1076"/>
          <ac:picMkLst>
            <pc:docMk/>
            <pc:sldMk cId="27315971" sldId="374"/>
            <ac:picMk id="30" creationId="{6D058DCF-C651-4D4E-BF29-C610CCC8B106}"/>
          </ac:picMkLst>
        </pc:picChg>
        <pc:picChg chg="add mod">
          <ac:chgData name="Thomas Berger" userId="463376ef-6291-46e1-b6ca-27106cd4d516" providerId="ADAL" clId="{70FEA43F-402F-4BF4-96EB-FC2FCAAF13B2}" dt="2022-02-25T06:09:44.133" v="825" actId="1076"/>
          <ac:picMkLst>
            <pc:docMk/>
            <pc:sldMk cId="27315971" sldId="374"/>
            <ac:picMk id="31" creationId="{AC14D729-EC44-4075-B619-E45424AD9DE0}"/>
          </ac:picMkLst>
        </pc:picChg>
        <pc:picChg chg="add mod">
          <ac:chgData name="Thomas Berger" userId="463376ef-6291-46e1-b6ca-27106cd4d516" providerId="ADAL" clId="{70FEA43F-402F-4BF4-96EB-FC2FCAAF13B2}" dt="2022-02-25T06:11:13.458" v="863" actId="1076"/>
          <ac:picMkLst>
            <pc:docMk/>
            <pc:sldMk cId="27315971" sldId="374"/>
            <ac:picMk id="35" creationId="{D225EA94-AA29-4AB8-94A3-977D2D89B68D}"/>
          </ac:picMkLst>
        </pc:picChg>
        <pc:cxnChg chg="add mod">
          <ac:chgData name="Thomas Berger" userId="463376ef-6291-46e1-b6ca-27106cd4d516" providerId="ADAL" clId="{70FEA43F-402F-4BF4-96EB-FC2FCAAF13B2}" dt="2022-02-25T06:09:44.133" v="825" actId="1076"/>
          <ac:cxnSpMkLst>
            <pc:docMk/>
            <pc:sldMk cId="27315971" sldId="374"/>
            <ac:cxnSpMk id="20" creationId="{D7C0BDE9-46A5-43BE-BA84-11A951920AC4}"/>
          </ac:cxnSpMkLst>
        </pc:cxnChg>
        <pc:cxnChg chg="add mod">
          <ac:chgData name="Thomas Berger" userId="463376ef-6291-46e1-b6ca-27106cd4d516" providerId="ADAL" clId="{70FEA43F-402F-4BF4-96EB-FC2FCAAF13B2}" dt="2022-02-25T06:10:06.032" v="828" actId="1076"/>
          <ac:cxnSpMkLst>
            <pc:docMk/>
            <pc:sldMk cId="27315971" sldId="374"/>
            <ac:cxnSpMk id="26" creationId="{31CC9159-736E-4195-AD1A-177FB78AF94C}"/>
          </ac:cxnSpMkLst>
        </pc:cxnChg>
        <pc:cxnChg chg="add mod">
          <ac:chgData name="Thomas Berger" userId="463376ef-6291-46e1-b6ca-27106cd4d516" providerId="ADAL" clId="{70FEA43F-402F-4BF4-96EB-FC2FCAAF13B2}" dt="2022-02-25T06:10:17.669" v="834" actId="1035"/>
          <ac:cxnSpMkLst>
            <pc:docMk/>
            <pc:sldMk cId="27315971" sldId="374"/>
            <ac:cxnSpMk id="32" creationId="{3CC5337E-AE42-4435-B23C-F0A7DE6BD3F5}"/>
          </ac:cxnSpMkLst>
        </pc:cxnChg>
      </pc:sldChg>
      <pc:sldChg chg="addSp modSp mod">
        <pc:chgData name="Thomas Berger" userId="463376ef-6291-46e1-b6ca-27106cd4d516" providerId="ADAL" clId="{70FEA43F-402F-4BF4-96EB-FC2FCAAF13B2}" dt="2022-03-08T11:01:06.339" v="6675" actId="6549"/>
        <pc:sldMkLst>
          <pc:docMk/>
          <pc:sldMk cId="244266370" sldId="375"/>
        </pc:sldMkLst>
        <pc:spChg chg="mod">
          <ac:chgData name="Thomas Berger" userId="463376ef-6291-46e1-b6ca-27106cd4d516" providerId="ADAL" clId="{70FEA43F-402F-4BF4-96EB-FC2FCAAF13B2}" dt="2022-03-08T11:01:06.339" v="6675" actId="6549"/>
          <ac:spMkLst>
            <pc:docMk/>
            <pc:sldMk cId="244266370" sldId="375"/>
            <ac:spMk id="2" creationId="{083D8F1F-B7FC-41F8-8877-A3DE6B5738D8}"/>
          </ac:spMkLst>
        </pc:spChg>
        <pc:spChg chg="mod">
          <ac:chgData name="Thomas Berger" userId="463376ef-6291-46e1-b6ca-27106cd4d516" providerId="ADAL" clId="{70FEA43F-402F-4BF4-96EB-FC2FCAAF13B2}" dt="2022-02-26T06:24:41.874" v="1517" actId="20577"/>
          <ac:spMkLst>
            <pc:docMk/>
            <pc:sldMk cId="244266370" sldId="375"/>
            <ac:spMk id="3" creationId="{99B486F9-5476-4273-A623-862C441C7A65}"/>
          </ac:spMkLst>
        </pc:spChg>
        <pc:spChg chg="add mod">
          <ac:chgData name="Thomas Berger" userId="463376ef-6291-46e1-b6ca-27106cd4d516" providerId="ADAL" clId="{70FEA43F-402F-4BF4-96EB-FC2FCAAF13B2}" dt="2022-02-26T06:24:38.812" v="1512" actId="1076"/>
          <ac:spMkLst>
            <pc:docMk/>
            <pc:sldMk cId="244266370" sldId="375"/>
            <ac:spMk id="7" creationId="{641E80F7-73A7-47A3-A517-F260253BC18C}"/>
          </ac:spMkLst>
        </pc:spChg>
        <pc:picChg chg="add mod">
          <ac:chgData name="Thomas Berger" userId="463376ef-6291-46e1-b6ca-27106cd4d516" providerId="ADAL" clId="{70FEA43F-402F-4BF4-96EB-FC2FCAAF13B2}" dt="2022-02-26T06:24:38.812" v="1512" actId="1076"/>
          <ac:picMkLst>
            <pc:docMk/>
            <pc:sldMk cId="244266370" sldId="375"/>
            <ac:picMk id="6" creationId="{CCC6853B-DA87-4800-9D34-AEBCCCE6AF96}"/>
          </ac:picMkLst>
        </pc:picChg>
      </pc:sldChg>
      <pc:sldChg chg="del">
        <pc:chgData name="Thomas Berger" userId="463376ef-6291-46e1-b6ca-27106cd4d516" providerId="ADAL" clId="{70FEA43F-402F-4BF4-96EB-FC2FCAAF13B2}" dt="2022-02-25T06:20:29.453" v="1214" actId="47"/>
        <pc:sldMkLst>
          <pc:docMk/>
          <pc:sldMk cId="3497366315" sldId="377"/>
        </pc:sldMkLst>
      </pc:sldChg>
      <pc:sldChg chg="del">
        <pc:chgData name="Thomas Berger" userId="463376ef-6291-46e1-b6ca-27106cd4d516" providerId="ADAL" clId="{70FEA43F-402F-4BF4-96EB-FC2FCAAF13B2}" dt="2022-02-25T06:20:30.370" v="1215" actId="47"/>
        <pc:sldMkLst>
          <pc:docMk/>
          <pc:sldMk cId="1382737903" sldId="378"/>
        </pc:sldMkLst>
      </pc:sldChg>
      <pc:sldChg chg="del">
        <pc:chgData name="Thomas Berger" userId="463376ef-6291-46e1-b6ca-27106cd4d516" providerId="ADAL" clId="{70FEA43F-402F-4BF4-96EB-FC2FCAAF13B2}" dt="2022-02-25T06:20:34.007" v="1216" actId="47"/>
        <pc:sldMkLst>
          <pc:docMk/>
          <pc:sldMk cId="3781498378" sldId="379"/>
        </pc:sldMkLst>
      </pc:sldChg>
      <pc:sldChg chg="modSp mod">
        <pc:chgData name="Thomas Berger" userId="463376ef-6291-46e1-b6ca-27106cd4d516" providerId="ADAL" clId="{70FEA43F-402F-4BF4-96EB-FC2FCAAF13B2}" dt="2022-02-26T12:44:44.770" v="5261" actId="20577"/>
        <pc:sldMkLst>
          <pc:docMk/>
          <pc:sldMk cId="2521867769" sldId="380"/>
        </pc:sldMkLst>
        <pc:spChg chg="mod">
          <ac:chgData name="Thomas Berger" userId="463376ef-6291-46e1-b6ca-27106cd4d516" providerId="ADAL" clId="{70FEA43F-402F-4BF4-96EB-FC2FCAAF13B2}" dt="2022-02-26T12:44:44.770" v="5261" actId="20577"/>
          <ac:spMkLst>
            <pc:docMk/>
            <pc:sldMk cId="2521867769" sldId="380"/>
            <ac:spMk id="2" creationId="{EAFDE113-954B-403D-87CD-4EB8022D15C6}"/>
          </ac:spMkLst>
        </pc:spChg>
      </pc:sldChg>
      <pc:sldChg chg="del">
        <pc:chgData name="Thomas Berger" userId="463376ef-6291-46e1-b6ca-27106cd4d516" providerId="ADAL" clId="{70FEA43F-402F-4BF4-96EB-FC2FCAAF13B2}" dt="2022-02-25T06:20:36.545" v="1217" actId="47"/>
        <pc:sldMkLst>
          <pc:docMk/>
          <pc:sldMk cId="2880916729" sldId="381"/>
        </pc:sldMkLst>
      </pc:sldChg>
      <pc:sldChg chg="del">
        <pc:chgData name="Thomas Berger" userId="463376ef-6291-46e1-b6ca-27106cd4d516" providerId="ADAL" clId="{70FEA43F-402F-4BF4-96EB-FC2FCAAF13B2}" dt="2022-02-25T06:20:41.187" v="1218" actId="47"/>
        <pc:sldMkLst>
          <pc:docMk/>
          <pc:sldMk cId="110122076" sldId="382"/>
        </pc:sldMkLst>
      </pc:sldChg>
      <pc:sldChg chg="del">
        <pc:chgData name="Thomas Berger" userId="463376ef-6291-46e1-b6ca-27106cd4d516" providerId="ADAL" clId="{70FEA43F-402F-4BF4-96EB-FC2FCAAF13B2}" dt="2022-02-25T06:20:45.574" v="1220" actId="47"/>
        <pc:sldMkLst>
          <pc:docMk/>
          <pc:sldMk cId="527844151" sldId="383"/>
        </pc:sldMkLst>
      </pc:sldChg>
      <pc:sldChg chg="del">
        <pc:chgData name="Thomas Berger" userId="463376ef-6291-46e1-b6ca-27106cd4d516" providerId="ADAL" clId="{70FEA43F-402F-4BF4-96EB-FC2FCAAF13B2}" dt="2022-02-25T06:20:43.956" v="1219" actId="47"/>
        <pc:sldMkLst>
          <pc:docMk/>
          <pc:sldMk cId="2611901369" sldId="384"/>
        </pc:sldMkLst>
      </pc:sldChg>
      <pc:sldChg chg="addSp delSp modSp mod">
        <pc:chgData name="Thomas Berger" userId="463376ef-6291-46e1-b6ca-27106cd4d516" providerId="ADAL" clId="{70FEA43F-402F-4BF4-96EB-FC2FCAAF13B2}" dt="2022-02-26T12:50:01.600" v="5361" actId="20577"/>
        <pc:sldMkLst>
          <pc:docMk/>
          <pc:sldMk cId="180075574" sldId="385"/>
        </pc:sldMkLst>
        <pc:spChg chg="del">
          <ac:chgData name="Thomas Berger" userId="463376ef-6291-46e1-b6ca-27106cd4d516" providerId="ADAL" clId="{70FEA43F-402F-4BF4-96EB-FC2FCAAF13B2}" dt="2022-02-26T06:49:48.524" v="1541" actId="478"/>
          <ac:spMkLst>
            <pc:docMk/>
            <pc:sldMk cId="180075574" sldId="385"/>
            <ac:spMk id="2" creationId="{024A88E9-E877-48F1-B0CE-C8B2F870F70E}"/>
          </ac:spMkLst>
        </pc:spChg>
        <pc:spChg chg="mod">
          <ac:chgData name="Thomas Berger" userId="463376ef-6291-46e1-b6ca-27106cd4d516" providerId="ADAL" clId="{70FEA43F-402F-4BF4-96EB-FC2FCAAF13B2}" dt="2022-02-26T12:50:01.600" v="5361" actId="20577"/>
          <ac:spMkLst>
            <pc:docMk/>
            <pc:sldMk cId="180075574" sldId="385"/>
            <ac:spMk id="3" creationId="{023A39FA-A7C6-488D-8558-3B41A112CF82}"/>
          </ac:spMkLst>
        </pc:spChg>
        <pc:spChg chg="del">
          <ac:chgData name="Thomas Berger" userId="463376ef-6291-46e1-b6ca-27106cd4d516" providerId="ADAL" clId="{70FEA43F-402F-4BF4-96EB-FC2FCAAF13B2}" dt="2022-02-26T06:49:51.433" v="1542" actId="478"/>
          <ac:spMkLst>
            <pc:docMk/>
            <pc:sldMk cId="180075574" sldId="385"/>
            <ac:spMk id="4" creationId="{65A966FE-7932-46AD-AD7E-AF36B85AEE18}"/>
          </ac:spMkLst>
        </pc:spChg>
        <pc:spChg chg="add del mod">
          <ac:chgData name="Thomas Berger" userId="463376ef-6291-46e1-b6ca-27106cd4d516" providerId="ADAL" clId="{70FEA43F-402F-4BF4-96EB-FC2FCAAF13B2}" dt="2022-02-26T06:50:13.371" v="1544" actId="478"/>
          <ac:spMkLst>
            <pc:docMk/>
            <pc:sldMk cId="180075574" sldId="385"/>
            <ac:spMk id="8" creationId="{EBCA1872-A179-4F20-A14C-1CA228C68BE8}"/>
          </ac:spMkLst>
        </pc:spChg>
        <pc:spChg chg="add del mod">
          <ac:chgData name="Thomas Berger" userId="463376ef-6291-46e1-b6ca-27106cd4d516" providerId="ADAL" clId="{70FEA43F-402F-4BF4-96EB-FC2FCAAF13B2}" dt="2022-02-26T06:56:48.042" v="1754" actId="478"/>
          <ac:spMkLst>
            <pc:docMk/>
            <pc:sldMk cId="180075574" sldId="385"/>
            <ac:spMk id="10" creationId="{73DC5785-8805-4E1A-84D0-72217EE8B11D}"/>
          </ac:spMkLst>
        </pc:spChg>
        <pc:spChg chg="add del mod">
          <ac:chgData name="Thomas Berger" userId="463376ef-6291-46e1-b6ca-27106cd4d516" providerId="ADAL" clId="{70FEA43F-402F-4BF4-96EB-FC2FCAAF13B2}" dt="2022-02-26T06:56:47.311" v="1753" actId="478"/>
          <ac:spMkLst>
            <pc:docMk/>
            <pc:sldMk cId="180075574" sldId="385"/>
            <ac:spMk id="11" creationId="{70CFF3F0-433C-43EB-A893-BCE05160E8D9}"/>
          </ac:spMkLst>
        </pc:spChg>
        <pc:spChg chg="add del mod">
          <ac:chgData name="Thomas Berger" userId="463376ef-6291-46e1-b6ca-27106cd4d516" providerId="ADAL" clId="{70FEA43F-402F-4BF4-96EB-FC2FCAAF13B2}" dt="2022-02-26T06:54:36.890" v="1678" actId="478"/>
          <ac:spMkLst>
            <pc:docMk/>
            <pc:sldMk cId="180075574" sldId="385"/>
            <ac:spMk id="14" creationId="{27D8BE6E-AD79-4EAE-A79A-B3D04C7B6975}"/>
          </ac:spMkLst>
        </pc:spChg>
        <pc:spChg chg="add del mod">
          <ac:chgData name="Thomas Berger" userId="463376ef-6291-46e1-b6ca-27106cd4d516" providerId="ADAL" clId="{70FEA43F-402F-4BF4-96EB-FC2FCAAF13B2}" dt="2022-02-26T06:54:39.882" v="1680" actId="478"/>
          <ac:spMkLst>
            <pc:docMk/>
            <pc:sldMk cId="180075574" sldId="385"/>
            <ac:spMk id="15" creationId="{89B619DD-D153-4ACB-97F5-B26770390E6B}"/>
          </ac:spMkLst>
        </pc:spChg>
        <pc:spChg chg="add mod">
          <ac:chgData name="Thomas Berger" userId="463376ef-6291-46e1-b6ca-27106cd4d516" providerId="ADAL" clId="{70FEA43F-402F-4BF4-96EB-FC2FCAAF13B2}" dt="2022-02-26T07:15:05.411" v="2102" actId="1076"/>
          <ac:spMkLst>
            <pc:docMk/>
            <pc:sldMk cId="180075574" sldId="385"/>
            <ac:spMk id="17" creationId="{AD15A7CB-3847-429F-BE5C-4BABF0D3F3B9}"/>
          </ac:spMkLst>
        </pc:spChg>
        <pc:spChg chg="add del mod">
          <ac:chgData name="Thomas Berger" userId="463376ef-6291-46e1-b6ca-27106cd4d516" providerId="ADAL" clId="{70FEA43F-402F-4BF4-96EB-FC2FCAAF13B2}" dt="2022-02-26T06:50:17.037" v="1545" actId="478"/>
          <ac:spMkLst>
            <pc:docMk/>
            <pc:sldMk cId="180075574" sldId="385"/>
            <ac:spMk id="19" creationId="{23E3466B-703B-45A5-B81B-7A55E8AAB0BB}"/>
          </ac:spMkLst>
        </pc:spChg>
        <pc:spChg chg="add del mod">
          <ac:chgData name="Thomas Berger" userId="463376ef-6291-46e1-b6ca-27106cd4d516" providerId="ADAL" clId="{70FEA43F-402F-4BF4-96EB-FC2FCAAF13B2}" dt="2022-02-26T06:50:19.569" v="1547" actId="478"/>
          <ac:spMkLst>
            <pc:docMk/>
            <pc:sldMk cId="180075574" sldId="385"/>
            <ac:spMk id="20" creationId="{CEC0977C-AA41-47A8-BC47-2D10BC342545}"/>
          </ac:spMkLst>
        </pc:spChg>
        <pc:spChg chg="add del mod">
          <ac:chgData name="Thomas Berger" userId="463376ef-6291-46e1-b6ca-27106cd4d516" providerId="ADAL" clId="{70FEA43F-402F-4BF4-96EB-FC2FCAAF13B2}" dt="2022-02-26T06:50:20.724" v="1548" actId="478"/>
          <ac:spMkLst>
            <pc:docMk/>
            <pc:sldMk cId="180075574" sldId="385"/>
            <ac:spMk id="23" creationId="{AAEEB144-69C7-4165-922B-F387CFCD59C7}"/>
          </ac:spMkLst>
        </pc:spChg>
        <pc:spChg chg="add del mod">
          <ac:chgData name="Thomas Berger" userId="463376ef-6291-46e1-b6ca-27106cd4d516" providerId="ADAL" clId="{70FEA43F-402F-4BF4-96EB-FC2FCAAF13B2}" dt="2022-02-26T06:50:21.963" v="1549" actId="478"/>
          <ac:spMkLst>
            <pc:docMk/>
            <pc:sldMk cId="180075574" sldId="385"/>
            <ac:spMk id="25" creationId="{0DCA0D0A-8F07-4D1E-9CEB-132191144D3C}"/>
          </ac:spMkLst>
        </pc:spChg>
        <pc:spChg chg="add del mod">
          <ac:chgData name="Thomas Berger" userId="463376ef-6291-46e1-b6ca-27106cd4d516" providerId="ADAL" clId="{70FEA43F-402F-4BF4-96EB-FC2FCAAF13B2}" dt="2022-02-26T06:50:24.986" v="1553" actId="478"/>
          <ac:spMkLst>
            <pc:docMk/>
            <pc:sldMk cId="180075574" sldId="385"/>
            <ac:spMk id="28" creationId="{4F68ECAB-7E0D-4CE8-AF5B-023B853799F8}"/>
          </ac:spMkLst>
        </pc:spChg>
        <pc:spChg chg="add del mod">
          <ac:chgData name="Thomas Berger" userId="463376ef-6291-46e1-b6ca-27106cd4d516" providerId="ADAL" clId="{70FEA43F-402F-4BF4-96EB-FC2FCAAF13B2}" dt="2022-02-26T07:14:27.388" v="2095" actId="1076"/>
          <ac:spMkLst>
            <pc:docMk/>
            <pc:sldMk cId="180075574" sldId="385"/>
            <ac:spMk id="29" creationId="{3AB5DA77-B187-448F-B9F3-8B3500C3FC89}"/>
          </ac:spMkLst>
        </pc:spChg>
        <pc:spChg chg="add mod">
          <ac:chgData name="Thomas Berger" userId="463376ef-6291-46e1-b6ca-27106cd4d516" providerId="ADAL" clId="{70FEA43F-402F-4BF4-96EB-FC2FCAAF13B2}" dt="2022-02-26T07:14:27.388" v="2095" actId="1076"/>
          <ac:spMkLst>
            <pc:docMk/>
            <pc:sldMk cId="180075574" sldId="385"/>
            <ac:spMk id="40" creationId="{029379B2-9E6E-4B60-8F2B-63FD6F8BE301}"/>
          </ac:spMkLst>
        </pc:spChg>
        <pc:spChg chg="add mod ord">
          <ac:chgData name="Thomas Berger" userId="463376ef-6291-46e1-b6ca-27106cd4d516" providerId="ADAL" clId="{70FEA43F-402F-4BF4-96EB-FC2FCAAF13B2}" dt="2022-02-26T10:10:15.225" v="2135" actId="167"/>
          <ac:spMkLst>
            <pc:docMk/>
            <pc:sldMk cId="180075574" sldId="385"/>
            <ac:spMk id="41" creationId="{E8589625-6DE5-4061-B618-A8FF5575CCF9}"/>
          </ac:spMkLst>
        </pc:spChg>
        <pc:spChg chg="add mod">
          <ac:chgData name="Thomas Berger" userId="463376ef-6291-46e1-b6ca-27106cd4d516" providerId="ADAL" clId="{70FEA43F-402F-4BF4-96EB-FC2FCAAF13B2}" dt="2022-02-26T07:14:27.388" v="2095" actId="1076"/>
          <ac:spMkLst>
            <pc:docMk/>
            <pc:sldMk cId="180075574" sldId="385"/>
            <ac:spMk id="42" creationId="{60A2D82C-3502-4C5A-985B-16D9EEA597DD}"/>
          </ac:spMkLst>
        </pc:spChg>
        <pc:spChg chg="add mod">
          <ac:chgData name="Thomas Berger" userId="463376ef-6291-46e1-b6ca-27106cd4d516" providerId="ADAL" clId="{70FEA43F-402F-4BF4-96EB-FC2FCAAF13B2}" dt="2022-02-26T07:14:27.388" v="2095" actId="1076"/>
          <ac:spMkLst>
            <pc:docMk/>
            <pc:sldMk cId="180075574" sldId="385"/>
            <ac:spMk id="43" creationId="{1496F421-7D26-4DCD-BD4F-0257CAACE165}"/>
          </ac:spMkLst>
        </pc:spChg>
        <pc:spChg chg="add mod">
          <ac:chgData name="Thomas Berger" userId="463376ef-6291-46e1-b6ca-27106cd4d516" providerId="ADAL" clId="{70FEA43F-402F-4BF4-96EB-FC2FCAAF13B2}" dt="2022-02-26T10:12:56.900" v="2153" actId="1076"/>
          <ac:spMkLst>
            <pc:docMk/>
            <pc:sldMk cId="180075574" sldId="385"/>
            <ac:spMk id="44" creationId="{0BAB0B5F-3D68-4D24-9998-E514B09073FC}"/>
          </ac:spMkLst>
        </pc:spChg>
        <pc:spChg chg="add del mod">
          <ac:chgData name="Thomas Berger" userId="463376ef-6291-46e1-b6ca-27106cd4d516" providerId="ADAL" clId="{70FEA43F-402F-4BF4-96EB-FC2FCAAF13B2}" dt="2022-02-26T07:06:29.660" v="1966" actId="478"/>
          <ac:spMkLst>
            <pc:docMk/>
            <pc:sldMk cId="180075574" sldId="385"/>
            <ac:spMk id="45" creationId="{C252156F-BB85-434C-BE81-A91ED123DF07}"/>
          </ac:spMkLst>
        </pc:spChg>
        <pc:spChg chg="add del mod">
          <ac:chgData name="Thomas Berger" userId="463376ef-6291-46e1-b6ca-27106cd4d516" providerId="ADAL" clId="{70FEA43F-402F-4BF4-96EB-FC2FCAAF13B2}" dt="2022-02-26T07:06:29.660" v="1966" actId="478"/>
          <ac:spMkLst>
            <pc:docMk/>
            <pc:sldMk cId="180075574" sldId="385"/>
            <ac:spMk id="46" creationId="{34838FE2-C71D-47FF-A4DD-8CE6E1EEDD72}"/>
          </ac:spMkLst>
        </pc:spChg>
        <pc:spChg chg="add del mod">
          <ac:chgData name="Thomas Berger" userId="463376ef-6291-46e1-b6ca-27106cd4d516" providerId="ADAL" clId="{70FEA43F-402F-4BF4-96EB-FC2FCAAF13B2}" dt="2022-02-26T07:06:29.660" v="1966" actId="478"/>
          <ac:spMkLst>
            <pc:docMk/>
            <pc:sldMk cId="180075574" sldId="385"/>
            <ac:spMk id="47" creationId="{1AE564F3-8C50-414C-B2C2-5AC2F9C0AD29}"/>
          </ac:spMkLst>
        </pc:spChg>
        <pc:spChg chg="add del mod">
          <ac:chgData name="Thomas Berger" userId="463376ef-6291-46e1-b6ca-27106cd4d516" providerId="ADAL" clId="{70FEA43F-402F-4BF4-96EB-FC2FCAAF13B2}" dt="2022-02-26T06:50:22.746" v="1550" actId="478"/>
          <ac:spMkLst>
            <pc:docMk/>
            <pc:sldMk cId="180075574" sldId="385"/>
            <ac:spMk id="48" creationId="{5A7FC341-5EC0-44F1-9242-4457F3AAF212}"/>
          </ac:spMkLst>
        </pc:spChg>
        <pc:spChg chg="add del mod">
          <ac:chgData name="Thomas Berger" userId="463376ef-6291-46e1-b6ca-27106cd4d516" providerId="ADAL" clId="{70FEA43F-402F-4BF4-96EB-FC2FCAAF13B2}" dt="2022-02-26T06:50:18.368" v="1546" actId="478"/>
          <ac:spMkLst>
            <pc:docMk/>
            <pc:sldMk cId="180075574" sldId="385"/>
            <ac:spMk id="49" creationId="{6075436D-8353-4069-9B8C-6F41391C8987}"/>
          </ac:spMkLst>
        </pc:spChg>
        <pc:spChg chg="add mod">
          <ac:chgData name="Thomas Berger" userId="463376ef-6291-46e1-b6ca-27106cd4d516" providerId="ADAL" clId="{70FEA43F-402F-4BF4-96EB-FC2FCAAF13B2}" dt="2022-02-26T10:12:56.900" v="2153" actId="1076"/>
          <ac:spMkLst>
            <pc:docMk/>
            <pc:sldMk cId="180075574" sldId="385"/>
            <ac:spMk id="55" creationId="{5A60C41E-DE6C-4748-B76B-BEC645BE2D24}"/>
          </ac:spMkLst>
        </pc:spChg>
        <pc:spChg chg="add del mod">
          <ac:chgData name="Thomas Berger" userId="463376ef-6291-46e1-b6ca-27106cd4d516" providerId="ADAL" clId="{70FEA43F-402F-4BF4-96EB-FC2FCAAF13B2}" dt="2022-02-26T07:08:07.413" v="2040" actId="478"/>
          <ac:spMkLst>
            <pc:docMk/>
            <pc:sldMk cId="180075574" sldId="385"/>
            <ac:spMk id="56" creationId="{FAEC9549-2619-422F-BFE7-23623709E0C4}"/>
          </ac:spMkLst>
        </pc:spChg>
        <pc:spChg chg="add mod">
          <ac:chgData name="Thomas Berger" userId="463376ef-6291-46e1-b6ca-27106cd4d516" providerId="ADAL" clId="{70FEA43F-402F-4BF4-96EB-FC2FCAAF13B2}" dt="2022-02-26T10:12:56.900" v="2153" actId="1076"/>
          <ac:spMkLst>
            <pc:docMk/>
            <pc:sldMk cId="180075574" sldId="385"/>
            <ac:spMk id="58" creationId="{EE81CA0E-CA56-4100-B69A-E73C43548B6F}"/>
          </ac:spMkLst>
        </pc:spChg>
        <pc:spChg chg="add mod">
          <ac:chgData name="Thomas Berger" userId="463376ef-6291-46e1-b6ca-27106cd4d516" providerId="ADAL" clId="{70FEA43F-402F-4BF4-96EB-FC2FCAAF13B2}" dt="2022-02-26T10:12:56.900" v="2153" actId="1076"/>
          <ac:spMkLst>
            <pc:docMk/>
            <pc:sldMk cId="180075574" sldId="385"/>
            <ac:spMk id="59" creationId="{F838CD51-7CEC-4B21-926F-D0E9B8C252CC}"/>
          </ac:spMkLst>
        </pc:spChg>
        <pc:spChg chg="add mod">
          <ac:chgData name="Thomas Berger" userId="463376ef-6291-46e1-b6ca-27106cd4d516" providerId="ADAL" clId="{70FEA43F-402F-4BF4-96EB-FC2FCAAF13B2}" dt="2022-02-26T10:12:56.900" v="2153" actId="1076"/>
          <ac:spMkLst>
            <pc:docMk/>
            <pc:sldMk cId="180075574" sldId="385"/>
            <ac:spMk id="60" creationId="{3E6AE2A3-8AEF-4128-8353-07CC7A9C7BAF}"/>
          </ac:spMkLst>
        </pc:spChg>
        <pc:spChg chg="add del mod">
          <ac:chgData name="Thomas Berger" userId="463376ef-6291-46e1-b6ca-27106cd4d516" providerId="ADAL" clId="{70FEA43F-402F-4BF4-96EB-FC2FCAAF13B2}" dt="2022-02-26T07:08:47.200" v="2043" actId="478"/>
          <ac:spMkLst>
            <pc:docMk/>
            <pc:sldMk cId="180075574" sldId="385"/>
            <ac:spMk id="61" creationId="{2FB6CBD8-2E57-4EE9-B663-7E4F783BD514}"/>
          </ac:spMkLst>
        </pc:spChg>
        <pc:spChg chg="add del mod">
          <ac:chgData name="Thomas Berger" userId="463376ef-6291-46e1-b6ca-27106cd4d516" providerId="ADAL" clId="{70FEA43F-402F-4BF4-96EB-FC2FCAAF13B2}" dt="2022-02-26T06:51:11.226" v="1578" actId="478"/>
          <ac:spMkLst>
            <pc:docMk/>
            <pc:sldMk cId="180075574" sldId="385"/>
            <ac:spMk id="65" creationId="{7A0A2B01-0968-466F-A975-234F8DC4447D}"/>
          </ac:spMkLst>
        </pc:spChg>
        <pc:spChg chg="add del mod">
          <ac:chgData name="Thomas Berger" userId="463376ef-6291-46e1-b6ca-27106cd4d516" providerId="ADAL" clId="{70FEA43F-402F-4BF4-96EB-FC2FCAAF13B2}" dt="2022-02-26T06:50:24.384" v="1552" actId="478"/>
          <ac:spMkLst>
            <pc:docMk/>
            <pc:sldMk cId="180075574" sldId="385"/>
            <ac:spMk id="67" creationId="{E9E17422-5F4C-4615-94E6-2C64A76C39A0}"/>
          </ac:spMkLst>
        </pc:spChg>
        <pc:spChg chg="add del mod">
          <ac:chgData name="Thomas Berger" userId="463376ef-6291-46e1-b6ca-27106cd4d516" providerId="ADAL" clId="{70FEA43F-402F-4BF4-96EB-FC2FCAAF13B2}" dt="2022-02-26T06:52:16.090" v="1599" actId="478"/>
          <ac:spMkLst>
            <pc:docMk/>
            <pc:sldMk cId="180075574" sldId="385"/>
            <ac:spMk id="70" creationId="{F9CD8401-525C-4115-8736-8DF71C1511BB}"/>
          </ac:spMkLst>
        </pc:spChg>
        <pc:spChg chg="add del mod">
          <ac:chgData name="Thomas Berger" userId="463376ef-6291-46e1-b6ca-27106cd4d516" providerId="ADAL" clId="{70FEA43F-402F-4BF4-96EB-FC2FCAAF13B2}" dt="2022-02-26T07:11:36.607" v="2072" actId="478"/>
          <ac:spMkLst>
            <pc:docMk/>
            <pc:sldMk cId="180075574" sldId="385"/>
            <ac:spMk id="71" creationId="{2D9EAD9E-FE00-4DFF-990C-3178FC52B8B0}"/>
          </ac:spMkLst>
        </pc:spChg>
        <pc:spChg chg="add mod">
          <ac:chgData name="Thomas Berger" userId="463376ef-6291-46e1-b6ca-27106cd4d516" providerId="ADAL" clId="{70FEA43F-402F-4BF4-96EB-FC2FCAAF13B2}" dt="2022-02-26T10:12:56.900" v="2153" actId="1076"/>
          <ac:spMkLst>
            <pc:docMk/>
            <pc:sldMk cId="180075574" sldId="385"/>
            <ac:spMk id="72" creationId="{F69D8AF4-0A24-44A3-9651-2BFF9D31E4B8}"/>
          </ac:spMkLst>
        </pc:spChg>
        <pc:spChg chg="add mod">
          <ac:chgData name="Thomas Berger" userId="463376ef-6291-46e1-b6ca-27106cd4d516" providerId="ADAL" clId="{70FEA43F-402F-4BF4-96EB-FC2FCAAF13B2}" dt="2022-02-26T07:15:05.411" v="2102" actId="1076"/>
          <ac:spMkLst>
            <pc:docMk/>
            <pc:sldMk cId="180075574" sldId="385"/>
            <ac:spMk id="73" creationId="{FE30F98C-4FDB-45D6-A2B2-04A364982229}"/>
          </ac:spMkLst>
        </pc:spChg>
        <pc:spChg chg="add mod">
          <ac:chgData name="Thomas Berger" userId="463376ef-6291-46e1-b6ca-27106cd4d516" providerId="ADAL" clId="{70FEA43F-402F-4BF4-96EB-FC2FCAAF13B2}" dt="2022-02-26T07:15:05.411" v="2102" actId="1076"/>
          <ac:spMkLst>
            <pc:docMk/>
            <pc:sldMk cId="180075574" sldId="385"/>
            <ac:spMk id="74" creationId="{21FDEA30-E1C3-4018-AB55-DFC17880871B}"/>
          </ac:spMkLst>
        </pc:spChg>
        <pc:spChg chg="add mod">
          <ac:chgData name="Thomas Berger" userId="463376ef-6291-46e1-b6ca-27106cd4d516" providerId="ADAL" clId="{70FEA43F-402F-4BF4-96EB-FC2FCAAF13B2}" dt="2022-02-26T07:15:05.411" v="2102" actId="1076"/>
          <ac:spMkLst>
            <pc:docMk/>
            <pc:sldMk cId="180075574" sldId="385"/>
            <ac:spMk id="76" creationId="{930AB2CE-D6E1-4AD0-B8EA-7C34B1D78B92}"/>
          </ac:spMkLst>
        </pc:spChg>
        <pc:spChg chg="add mod">
          <ac:chgData name="Thomas Berger" userId="463376ef-6291-46e1-b6ca-27106cd4d516" providerId="ADAL" clId="{70FEA43F-402F-4BF4-96EB-FC2FCAAF13B2}" dt="2022-02-26T07:15:05.411" v="2102" actId="1076"/>
          <ac:spMkLst>
            <pc:docMk/>
            <pc:sldMk cId="180075574" sldId="385"/>
            <ac:spMk id="77" creationId="{9EC619DE-4167-4B2E-9E8B-8837327B928E}"/>
          </ac:spMkLst>
        </pc:spChg>
        <pc:spChg chg="add del mod">
          <ac:chgData name="Thomas Berger" userId="463376ef-6291-46e1-b6ca-27106cd4d516" providerId="ADAL" clId="{70FEA43F-402F-4BF4-96EB-FC2FCAAF13B2}" dt="2022-02-26T06:55:39.257" v="1748" actId="478"/>
          <ac:spMkLst>
            <pc:docMk/>
            <pc:sldMk cId="180075574" sldId="385"/>
            <ac:spMk id="78" creationId="{60E66FA5-7F89-46EB-B368-E5BB71257237}"/>
          </ac:spMkLst>
        </pc:spChg>
        <pc:spChg chg="add del mod">
          <ac:chgData name="Thomas Berger" userId="463376ef-6291-46e1-b6ca-27106cd4d516" providerId="ADAL" clId="{70FEA43F-402F-4BF4-96EB-FC2FCAAF13B2}" dt="2022-02-26T06:55:39.257" v="1748" actId="478"/>
          <ac:spMkLst>
            <pc:docMk/>
            <pc:sldMk cId="180075574" sldId="385"/>
            <ac:spMk id="79" creationId="{7DC409F0-A2E2-4EFB-9D33-49D92475AEE5}"/>
          </ac:spMkLst>
        </pc:spChg>
        <pc:spChg chg="add del mod">
          <ac:chgData name="Thomas Berger" userId="463376ef-6291-46e1-b6ca-27106cd4d516" providerId="ADAL" clId="{70FEA43F-402F-4BF4-96EB-FC2FCAAF13B2}" dt="2022-02-26T06:55:39.257" v="1748" actId="478"/>
          <ac:spMkLst>
            <pc:docMk/>
            <pc:sldMk cId="180075574" sldId="385"/>
            <ac:spMk id="80" creationId="{83D731C0-8AAF-4F7A-82A1-99D7D279C6A6}"/>
          </ac:spMkLst>
        </pc:spChg>
        <pc:spChg chg="add mod">
          <ac:chgData name="Thomas Berger" userId="463376ef-6291-46e1-b6ca-27106cd4d516" providerId="ADAL" clId="{70FEA43F-402F-4BF4-96EB-FC2FCAAF13B2}" dt="2022-02-26T10:13:18.706" v="2154" actId="14100"/>
          <ac:spMkLst>
            <pc:docMk/>
            <pc:sldMk cId="180075574" sldId="385"/>
            <ac:spMk id="84" creationId="{1F7DE7B7-333C-4279-B856-2C48DF985F34}"/>
          </ac:spMkLst>
        </pc:spChg>
        <pc:spChg chg="add mod">
          <ac:chgData name="Thomas Berger" userId="463376ef-6291-46e1-b6ca-27106cd4d516" providerId="ADAL" clId="{70FEA43F-402F-4BF4-96EB-FC2FCAAF13B2}" dt="2022-02-26T07:14:17.995" v="2093" actId="1076"/>
          <ac:spMkLst>
            <pc:docMk/>
            <pc:sldMk cId="180075574" sldId="385"/>
            <ac:spMk id="85" creationId="{DCD586DD-86F6-4F6B-B0BE-31FA9BD828EE}"/>
          </ac:spMkLst>
        </pc:spChg>
        <pc:spChg chg="add del mod">
          <ac:chgData name="Thomas Berger" userId="463376ef-6291-46e1-b6ca-27106cd4d516" providerId="ADAL" clId="{70FEA43F-402F-4BF4-96EB-FC2FCAAF13B2}" dt="2022-02-26T06:58:43.594" v="1832" actId="478"/>
          <ac:spMkLst>
            <pc:docMk/>
            <pc:sldMk cId="180075574" sldId="385"/>
            <ac:spMk id="88" creationId="{ADD77326-3271-449A-AB47-7D83734A4FF5}"/>
          </ac:spMkLst>
        </pc:spChg>
        <pc:spChg chg="add del mod">
          <ac:chgData name="Thomas Berger" userId="463376ef-6291-46e1-b6ca-27106cd4d516" providerId="ADAL" clId="{70FEA43F-402F-4BF4-96EB-FC2FCAAF13B2}" dt="2022-02-26T06:58:38.478" v="1829" actId="478"/>
          <ac:spMkLst>
            <pc:docMk/>
            <pc:sldMk cId="180075574" sldId="385"/>
            <ac:spMk id="89" creationId="{F634CB44-5665-4E5F-81DE-FE2DF6544889}"/>
          </ac:spMkLst>
        </pc:spChg>
        <pc:spChg chg="add del mod">
          <ac:chgData name="Thomas Berger" userId="463376ef-6291-46e1-b6ca-27106cd4d516" providerId="ADAL" clId="{70FEA43F-402F-4BF4-96EB-FC2FCAAF13B2}" dt="2022-02-26T06:58:41.213" v="1831" actId="478"/>
          <ac:spMkLst>
            <pc:docMk/>
            <pc:sldMk cId="180075574" sldId="385"/>
            <ac:spMk id="90" creationId="{F5EFD162-F77B-4909-85A3-01E0CFD610DC}"/>
          </ac:spMkLst>
        </pc:spChg>
        <pc:spChg chg="add mod">
          <ac:chgData name="Thomas Berger" userId="463376ef-6291-46e1-b6ca-27106cd4d516" providerId="ADAL" clId="{70FEA43F-402F-4BF4-96EB-FC2FCAAF13B2}" dt="2022-02-26T07:14:17.995" v="2093" actId="1076"/>
          <ac:spMkLst>
            <pc:docMk/>
            <pc:sldMk cId="180075574" sldId="385"/>
            <ac:spMk id="92" creationId="{0A766794-A7D8-49EC-B9FA-AA65702A678A}"/>
          </ac:spMkLst>
        </pc:spChg>
        <pc:spChg chg="add mod">
          <ac:chgData name="Thomas Berger" userId="463376ef-6291-46e1-b6ca-27106cd4d516" providerId="ADAL" clId="{70FEA43F-402F-4BF4-96EB-FC2FCAAF13B2}" dt="2022-02-26T07:14:17.995" v="2093" actId="1076"/>
          <ac:spMkLst>
            <pc:docMk/>
            <pc:sldMk cId="180075574" sldId="385"/>
            <ac:spMk id="94" creationId="{5E1573B1-F9DB-4B75-95F3-8CF9AA1EF404}"/>
          </ac:spMkLst>
        </pc:spChg>
        <pc:spChg chg="add mod">
          <ac:chgData name="Thomas Berger" userId="463376ef-6291-46e1-b6ca-27106cd4d516" providerId="ADAL" clId="{70FEA43F-402F-4BF4-96EB-FC2FCAAF13B2}" dt="2022-02-26T07:14:17.995" v="2093" actId="1076"/>
          <ac:spMkLst>
            <pc:docMk/>
            <pc:sldMk cId="180075574" sldId="385"/>
            <ac:spMk id="95" creationId="{0F8BC87B-F964-4D9E-8A3A-E94CA24E77DF}"/>
          </ac:spMkLst>
        </pc:spChg>
        <pc:spChg chg="add mod ord">
          <ac:chgData name="Thomas Berger" userId="463376ef-6291-46e1-b6ca-27106cd4d516" providerId="ADAL" clId="{70FEA43F-402F-4BF4-96EB-FC2FCAAF13B2}" dt="2022-02-26T10:11:35.069" v="2143" actId="167"/>
          <ac:spMkLst>
            <pc:docMk/>
            <pc:sldMk cId="180075574" sldId="385"/>
            <ac:spMk id="102" creationId="{E41F7197-FB5D-4898-8D17-DC8AAB478BCE}"/>
          </ac:spMkLst>
        </pc:spChg>
        <pc:spChg chg="add del mod">
          <ac:chgData name="Thomas Berger" userId="463376ef-6291-46e1-b6ca-27106cd4d516" providerId="ADAL" clId="{70FEA43F-402F-4BF4-96EB-FC2FCAAF13B2}" dt="2022-02-26T06:56:36.961" v="1750" actId="478"/>
          <ac:spMkLst>
            <pc:docMk/>
            <pc:sldMk cId="180075574" sldId="385"/>
            <ac:spMk id="105" creationId="{E1A2BD06-29CA-45D3-A27F-737257F25E46}"/>
          </ac:spMkLst>
        </pc:spChg>
        <pc:spChg chg="add mod">
          <ac:chgData name="Thomas Berger" userId="463376ef-6291-46e1-b6ca-27106cd4d516" providerId="ADAL" clId="{70FEA43F-402F-4BF4-96EB-FC2FCAAF13B2}" dt="2022-02-26T10:12:56.900" v="2153" actId="1076"/>
          <ac:spMkLst>
            <pc:docMk/>
            <pc:sldMk cId="180075574" sldId="385"/>
            <ac:spMk id="106" creationId="{D8FB1D3D-6107-4A54-B9F5-8389F571E3E0}"/>
          </ac:spMkLst>
        </pc:spChg>
        <pc:spChg chg="add mod">
          <ac:chgData name="Thomas Berger" userId="463376ef-6291-46e1-b6ca-27106cd4d516" providerId="ADAL" clId="{70FEA43F-402F-4BF4-96EB-FC2FCAAF13B2}" dt="2022-02-26T07:14:27.388" v="2095" actId="1076"/>
          <ac:spMkLst>
            <pc:docMk/>
            <pc:sldMk cId="180075574" sldId="385"/>
            <ac:spMk id="107" creationId="{3B07DF71-D9ED-4A18-9D8E-385DDC7675CA}"/>
          </ac:spMkLst>
        </pc:spChg>
        <pc:spChg chg="add mod">
          <ac:chgData name="Thomas Berger" userId="463376ef-6291-46e1-b6ca-27106cd4d516" providerId="ADAL" clId="{70FEA43F-402F-4BF4-96EB-FC2FCAAF13B2}" dt="2022-02-26T10:09:10.747" v="2130" actId="1076"/>
          <ac:spMkLst>
            <pc:docMk/>
            <pc:sldMk cId="180075574" sldId="385"/>
            <ac:spMk id="111" creationId="{0E0A21C4-EDC2-4F12-B312-D3A1DCFB1814}"/>
          </ac:spMkLst>
        </pc:spChg>
        <pc:spChg chg="add mod">
          <ac:chgData name="Thomas Berger" userId="463376ef-6291-46e1-b6ca-27106cd4d516" providerId="ADAL" clId="{70FEA43F-402F-4BF4-96EB-FC2FCAAF13B2}" dt="2022-02-26T10:09:10.747" v="2130" actId="1076"/>
          <ac:spMkLst>
            <pc:docMk/>
            <pc:sldMk cId="180075574" sldId="385"/>
            <ac:spMk id="112" creationId="{093C4B4D-576B-4353-AA65-FDE51397277B}"/>
          </ac:spMkLst>
        </pc:spChg>
        <pc:spChg chg="add mod">
          <ac:chgData name="Thomas Berger" userId="463376ef-6291-46e1-b6ca-27106cd4d516" providerId="ADAL" clId="{70FEA43F-402F-4BF4-96EB-FC2FCAAF13B2}" dt="2022-02-26T11:46:48.694" v="4874" actId="20577"/>
          <ac:spMkLst>
            <pc:docMk/>
            <pc:sldMk cId="180075574" sldId="385"/>
            <ac:spMk id="113" creationId="{35F0F083-B1D9-4EB7-848C-EE358BCF57CB}"/>
          </ac:spMkLst>
        </pc:spChg>
        <pc:spChg chg="add mod">
          <ac:chgData name="Thomas Berger" userId="463376ef-6291-46e1-b6ca-27106cd4d516" providerId="ADAL" clId="{70FEA43F-402F-4BF4-96EB-FC2FCAAF13B2}" dt="2022-02-26T10:09:10.747" v="2130" actId="1076"/>
          <ac:spMkLst>
            <pc:docMk/>
            <pc:sldMk cId="180075574" sldId="385"/>
            <ac:spMk id="114" creationId="{BF55D391-F7AC-40FB-BB64-EE528E5EFC15}"/>
          </ac:spMkLst>
        </pc:spChg>
        <pc:spChg chg="add del mod">
          <ac:chgData name="Thomas Berger" userId="463376ef-6291-46e1-b6ca-27106cd4d516" providerId="ADAL" clId="{70FEA43F-402F-4BF4-96EB-FC2FCAAF13B2}" dt="2022-02-26T07:06:11.860" v="1962" actId="478"/>
          <ac:spMkLst>
            <pc:docMk/>
            <pc:sldMk cId="180075574" sldId="385"/>
            <ac:spMk id="120" creationId="{E0AD4A89-AECC-4042-8E4B-19C4BC21C1FB}"/>
          </ac:spMkLst>
        </pc:spChg>
        <pc:spChg chg="add del mod">
          <ac:chgData name="Thomas Berger" userId="463376ef-6291-46e1-b6ca-27106cd4d516" providerId="ADAL" clId="{70FEA43F-402F-4BF4-96EB-FC2FCAAF13B2}" dt="2022-02-26T07:06:11.860" v="1962" actId="478"/>
          <ac:spMkLst>
            <pc:docMk/>
            <pc:sldMk cId="180075574" sldId="385"/>
            <ac:spMk id="121" creationId="{2ADD65D8-4B79-452B-9BA5-769CDC444102}"/>
          </ac:spMkLst>
        </pc:spChg>
        <pc:spChg chg="add del mod">
          <ac:chgData name="Thomas Berger" userId="463376ef-6291-46e1-b6ca-27106cd4d516" providerId="ADAL" clId="{70FEA43F-402F-4BF4-96EB-FC2FCAAF13B2}" dt="2022-02-26T07:06:11.860" v="1962" actId="478"/>
          <ac:spMkLst>
            <pc:docMk/>
            <pc:sldMk cId="180075574" sldId="385"/>
            <ac:spMk id="123" creationId="{571E4660-3551-4474-B6F7-DF0C0248298B}"/>
          </ac:spMkLst>
        </pc:spChg>
        <pc:spChg chg="add del mod">
          <ac:chgData name="Thomas Berger" userId="463376ef-6291-46e1-b6ca-27106cd4d516" providerId="ADAL" clId="{70FEA43F-402F-4BF4-96EB-FC2FCAAF13B2}" dt="2022-02-26T07:06:11.860" v="1962" actId="478"/>
          <ac:spMkLst>
            <pc:docMk/>
            <pc:sldMk cId="180075574" sldId="385"/>
            <ac:spMk id="124" creationId="{FEF460C2-6498-4CAF-943B-9400066DBC92}"/>
          </ac:spMkLst>
        </pc:spChg>
        <pc:spChg chg="add del mod">
          <ac:chgData name="Thomas Berger" userId="463376ef-6291-46e1-b6ca-27106cd4d516" providerId="ADAL" clId="{70FEA43F-402F-4BF4-96EB-FC2FCAAF13B2}" dt="2022-02-26T07:06:11.860" v="1962" actId="478"/>
          <ac:spMkLst>
            <pc:docMk/>
            <pc:sldMk cId="180075574" sldId="385"/>
            <ac:spMk id="125" creationId="{1B721BBB-1232-4230-A367-EE482489E9C1}"/>
          </ac:spMkLst>
        </pc:spChg>
        <pc:spChg chg="add del mod">
          <ac:chgData name="Thomas Berger" userId="463376ef-6291-46e1-b6ca-27106cd4d516" providerId="ADAL" clId="{70FEA43F-402F-4BF4-96EB-FC2FCAAF13B2}" dt="2022-02-26T07:06:11.860" v="1962" actId="478"/>
          <ac:spMkLst>
            <pc:docMk/>
            <pc:sldMk cId="180075574" sldId="385"/>
            <ac:spMk id="126" creationId="{BF976842-0BE1-4AB9-B30E-8E76632D7A25}"/>
          </ac:spMkLst>
        </pc:spChg>
        <pc:spChg chg="add mod">
          <ac:chgData name="Thomas Berger" userId="463376ef-6291-46e1-b6ca-27106cd4d516" providerId="ADAL" clId="{70FEA43F-402F-4BF4-96EB-FC2FCAAF13B2}" dt="2022-02-26T10:09:10.747" v="2130" actId="1076"/>
          <ac:spMkLst>
            <pc:docMk/>
            <pc:sldMk cId="180075574" sldId="385"/>
            <ac:spMk id="127" creationId="{F1F1110F-D983-4329-AF6B-09D3138DB245}"/>
          </ac:spMkLst>
        </pc:spChg>
        <pc:spChg chg="add del mod">
          <ac:chgData name="Thomas Berger" userId="463376ef-6291-46e1-b6ca-27106cd4d516" providerId="ADAL" clId="{70FEA43F-402F-4BF4-96EB-FC2FCAAF13B2}" dt="2022-02-26T07:06:11.860" v="1962" actId="478"/>
          <ac:spMkLst>
            <pc:docMk/>
            <pc:sldMk cId="180075574" sldId="385"/>
            <ac:spMk id="128" creationId="{BEE64C69-3FD1-4998-BE06-D3741E349F55}"/>
          </ac:spMkLst>
        </pc:spChg>
        <pc:spChg chg="add mod">
          <ac:chgData name="Thomas Berger" userId="463376ef-6291-46e1-b6ca-27106cd4d516" providerId="ADAL" clId="{70FEA43F-402F-4BF4-96EB-FC2FCAAF13B2}" dt="2022-02-26T10:12:56.900" v="2153" actId="1076"/>
          <ac:spMkLst>
            <pc:docMk/>
            <pc:sldMk cId="180075574" sldId="385"/>
            <ac:spMk id="129" creationId="{44955BB0-5E06-465D-B38E-0A0E7265ECF0}"/>
          </ac:spMkLst>
        </pc:spChg>
        <pc:spChg chg="add mod">
          <ac:chgData name="Thomas Berger" userId="463376ef-6291-46e1-b6ca-27106cd4d516" providerId="ADAL" clId="{70FEA43F-402F-4BF4-96EB-FC2FCAAF13B2}" dt="2022-02-26T10:12:56.900" v="2153" actId="1076"/>
          <ac:spMkLst>
            <pc:docMk/>
            <pc:sldMk cId="180075574" sldId="385"/>
            <ac:spMk id="130" creationId="{8FF6B971-2F74-46E6-85F0-A4AA61D64E56}"/>
          </ac:spMkLst>
        </pc:spChg>
        <pc:spChg chg="add mod">
          <ac:chgData name="Thomas Berger" userId="463376ef-6291-46e1-b6ca-27106cd4d516" providerId="ADAL" clId="{70FEA43F-402F-4BF4-96EB-FC2FCAAF13B2}" dt="2022-02-26T10:37:40.251" v="2464" actId="1076"/>
          <ac:spMkLst>
            <pc:docMk/>
            <pc:sldMk cId="180075574" sldId="385"/>
            <ac:spMk id="132" creationId="{8F47216E-A45F-41BA-A088-91A6E4523197}"/>
          </ac:spMkLst>
        </pc:spChg>
        <pc:spChg chg="add mod">
          <ac:chgData name="Thomas Berger" userId="463376ef-6291-46e1-b6ca-27106cd4d516" providerId="ADAL" clId="{70FEA43F-402F-4BF4-96EB-FC2FCAAF13B2}" dt="2022-02-26T10:12:34.638" v="2150" actId="14100"/>
          <ac:spMkLst>
            <pc:docMk/>
            <pc:sldMk cId="180075574" sldId="385"/>
            <ac:spMk id="142" creationId="{3842FC4E-2C34-4AED-B74E-B43CCAAE601C}"/>
          </ac:spMkLst>
        </pc:spChg>
        <pc:spChg chg="add mod">
          <ac:chgData name="Thomas Berger" userId="463376ef-6291-46e1-b6ca-27106cd4d516" providerId="ADAL" clId="{70FEA43F-402F-4BF4-96EB-FC2FCAAF13B2}" dt="2022-02-26T10:17:58.830" v="2257" actId="20577"/>
          <ac:spMkLst>
            <pc:docMk/>
            <pc:sldMk cId="180075574" sldId="385"/>
            <ac:spMk id="166" creationId="{14551C79-F221-4B5D-B346-88B2306B8796}"/>
          </ac:spMkLst>
        </pc:spChg>
        <pc:spChg chg="add mod">
          <ac:chgData name="Thomas Berger" userId="463376ef-6291-46e1-b6ca-27106cd4d516" providerId="ADAL" clId="{70FEA43F-402F-4BF4-96EB-FC2FCAAF13B2}" dt="2022-02-26T10:16:47.317" v="2184" actId="1076"/>
          <ac:spMkLst>
            <pc:docMk/>
            <pc:sldMk cId="180075574" sldId="385"/>
            <ac:spMk id="167" creationId="{51EAB098-A0CA-4669-8244-B5081353BCB6}"/>
          </ac:spMkLst>
        </pc:spChg>
        <pc:spChg chg="add mod">
          <ac:chgData name="Thomas Berger" userId="463376ef-6291-46e1-b6ca-27106cd4d516" providerId="ADAL" clId="{70FEA43F-402F-4BF4-96EB-FC2FCAAF13B2}" dt="2022-02-26T10:16:58.842" v="2201" actId="20577"/>
          <ac:spMkLst>
            <pc:docMk/>
            <pc:sldMk cId="180075574" sldId="385"/>
            <ac:spMk id="168" creationId="{0AB7EC58-6A1C-4BAD-84E9-85BBB64EA17A}"/>
          </ac:spMkLst>
        </pc:spChg>
        <pc:spChg chg="add mod">
          <ac:chgData name="Thomas Berger" userId="463376ef-6291-46e1-b6ca-27106cd4d516" providerId="ADAL" clId="{70FEA43F-402F-4BF4-96EB-FC2FCAAF13B2}" dt="2022-02-26T10:17:24.436" v="2220" actId="1076"/>
          <ac:spMkLst>
            <pc:docMk/>
            <pc:sldMk cId="180075574" sldId="385"/>
            <ac:spMk id="169" creationId="{A4C627D8-F803-4A29-ADB0-5FADD2370AC7}"/>
          </ac:spMkLst>
        </pc:spChg>
        <pc:spChg chg="add mod">
          <ac:chgData name="Thomas Berger" userId="463376ef-6291-46e1-b6ca-27106cd4d516" providerId="ADAL" clId="{70FEA43F-402F-4BF4-96EB-FC2FCAAF13B2}" dt="2022-02-26T10:17:31.206" v="2222" actId="1076"/>
          <ac:spMkLst>
            <pc:docMk/>
            <pc:sldMk cId="180075574" sldId="385"/>
            <ac:spMk id="170" creationId="{486A29AF-3588-429A-9323-DC57FF1C9C71}"/>
          </ac:spMkLst>
        </pc:spChg>
        <pc:spChg chg="add mod">
          <ac:chgData name="Thomas Berger" userId="463376ef-6291-46e1-b6ca-27106cd4d516" providerId="ADAL" clId="{70FEA43F-402F-4BF4-96EB-FC2FCAAF13B2}" dt="2022-02-26T10:18:08.919" v="2264" actId="20577"/>
          <ac:spMkLst>
            <pc:docMk/>
            <pc:sldMk cId="180075574" sldId="385"/>
            <ac:spMk id="171" creationId="{DD463450-4BA1-456B-AB7A-3A626C6B5D18}"/>
          </ac:spMkLst>
        </pc:spChg>
        <pc:spChg chg="add mod">
          <ac:chgData name="Thomas Berger" userId="463376ef-6291-46e1-b6ca-27106cd4d516" providerId="ADAL" clId="{70FEA43F-402F-4BF4-96EB-FC2FCAAF13B2}" dt="2022-02-26T10:18:21.831" v="2266" actId="1076"/>
          <ac:spMkLst>
            <pc:docMk/>
            <pc:sldMk cId="180075574" sldId="385"/>
            <ac:spMk id="172" creationId="{0BBD5036-CD66-4800-A3E3-61E53600127E}"/>
          </ac:spMkLst>
        </pc:spChg>
        <pc:spChg chg="add mod">
          <ac:chgData name="Thomas Berger" userId="463376ef-6291-46e1-b6ca-27106cd4d516" providerId="ADAL" clId="{70FEA43F-402F-4BF4-96EB-FC2FCAAF13B2}" dt="2022-02-26T10:18:32.608" v="2269" actId="1076"/>
          <ac:spMkLst>
            <pc:docMk/>
            <pc:sldMk cId="180075574" sldId="385"/>
            <ac:spMk id="174" creationId="{7E81D78C-3E44-414E-99AA-8C63B22F42FB}"/>
          </ac:spMkLst>
        </pc:spChg>
        <pc:spChg chg="add mod">
          <ac:chgData name="Thomas Berger" userId="463376ef-6291-46e1-b6ca-27106cd4d516" providerId="ADAL" clId="{70FEA43F-402F-4BF4-96EB-FC2FCAAF13B2}" dt="2022-02-26T10:37:49.974" v="2466" actId="1076"/>
          <ac:spMkLst>
            <pc:docMk/>
            <pc:sldMk cId="180075574" sldId="385"/>
            <ac:spMk id="178" creationId="{5C127C61-F757-4993-9085-01655509439D}"/>
          </ac:spMkLst>
        </pc:spChg>
        <pc:spChg chg="add mod">
          <ac:chgData name="Thomas Berger" userId="463376ef-6291-46e1-b6ca-27106cd4d516" providerId="ADAL" clId="{70FEA43F-402F-4BF4-96EB-FC2FCAAF13B2}" dt="2022-02-26T10:37:59.195" v="2477" actId="6549"/>
          <ac:spMkLst>
            <pc:docMk/>
            <pc:sldMk cId="180075574" sldId="385"/>
            <ac:spMk id="179" creationId="{A2D4A537-58D5-44C4-A4A3-2C77565926DA}"/>
          </ac:spMkLst>
        </pc:spChg>
        <pc:picChg chg="del">
          <ac:chgData name="Thomas Berger" userId="463376ef-6291-46e1-b6ca-27106cd4d516" providerId="ADAL" clId="{70FEA43F-402F-4BF4-96EB-FC2FCAAF13B2}" dt="2022-02-26T06:49:48.524" v="1541" actId="478"/>
          <ac:picMkLst>
            <pc:docMk/>
            <pc:sldMk cId="180075574" sldId="385"/>
            <ac:picMk id="6" creationId="{42E6B6BF-C3BE-4E3A-A178-BC1888DF8D70}"/>
          </ac:picMkLst>
        </pc:picChg>
        <pc:picChg chg="add mod">
          <ac:chgData name="Thomas Berger" userId="463376ef-6291-46e1-b6ca-27106cd4d516" providerId="ADAL" clId="{70FEA43F-402F-4BF4-96EB-FC2FCAAF13B2}" dt="2022-02-26T10:12:56.900" v="2153" actId="1076"/>
          <ac:picMkLst>
            <pc:docMk/>
            <pc:sldMk cId="180075574" sldId="385"/>
            <ac:picMk id="21" creationId="{8A09A051-361E-4CFF-9781-AB7EAD3A00C2}"/>
          </ac:picMkLst>
        </pc:picChg>
        <pc:picChg chg="add del mod">
          <ac:chgData name="Thomas Berger" userId="463376ef-6291-46e1-b6ca-27106cd4d516" providerId="ADAL" clId="{70FEA43F-402F-4BF4-96EB-FC2FCAAF13B2}" dt="2022-02-26T07:06:29.660" v="1966" actId="478"/>
          <ac:picMkLst>
            <pc:docMk/>
            <pc:sldMk cId="180075574" sldId="385"/>
            <ac:picMk id="30" creationId="{E3B460C6-F1F0-4834-90A9-946F749DC3DD}"/>
          </ac:picMkLst>
        </pc:picChg>
        <pc:picChg chg="add mod">
          <ac:chgData name="Thomas Berger" userId="463376ef-6291-46e1-b6ca-27106cd4d516" providerId="ADAL" clId="{70FEA43F-402F-4BF4-96EB-FC2FCAAF13B2}" dt="2022-02-26T07:14:27.388" v="2095" actId="1076"/>
          <ac:picMkLst>
            <pc:docMk/>
            <pc:sldMk cId="180075574" sldId="385"/>
            <ac:picMk id="31" creationId="{0DBEF637-9065-4D4B-9098-7ACAF06BB341}"/>
          </ac:picMkLst>
        </pc:picChg>
        <pc:picChg chg="add mod">
          <ac:chgData name="Thomas Berger" userId="463376ef-6291-46e1-b6ca-27106cd4d516" providerId="ADAL" clId="{70FEA43F-402F-4BF4-96EB-FC2FCAAF13B2}" dt="2022-02-26T07:14:27.388" v="2095" actId="1076"/>
          <ac:picMkLst>
            <pc:docMk/>
            <pc:sldMk cId="180075574" sldId="385"/>
            <ac:picMk id="32" creationId="{D4446B2A-89D1-40F9-B121-35FC812D78FB}"/>
          </ac:picMkLst>
        </pc:picChg>
        <pc:picChg chg="add del mod">
          <ac:chgData name="Thomas Berger" userId="463376ef-6291-46e1-b6ca-27106cd4d516" providerId="ADAL" clId="{70FEA43F-402F-4BF4-96EB-FC2FCAAF13B2}" dt="2022-02-26T06:55:20.075" v="1731" actId="478"/>
          <ac:picMkLst>
            <pc:docMk/>
            <pc:sldMk cId="180075574" sldId="385"/>
            <ac:picMk id="33" creationId="{754C0001-DC58-4320-8EC6-958F6487E1BE}"/>
          </ac:picMkLst>
        </pc:picChg>
        <pc:picChg chg="add mod">
          <ac:chgData name="Thomas Berger" userId="463376ef-6291-46e1-b6ca-27106cd4d516" providerId="ADAL" clId="{70FEA43F-402F-4BF4-96EB-FC2FCAAF13B2}" dt="2022-02-26T07:14:27.388" v="2095" actId="1076"/>
          <ac:picMkLst>
            <pc:docMk/>
            <pc:sldMk cId="180075574" sldId="385"/>
            <ac:picMk id="34" creationId="{98D0AECF-8F1B-418E-964F-8771585B8D0F}"/>
          </ac:picMkLst>
        </pc:picChg>
        <pc:picChg chg="add del mod">
          <ac:chgData name="Thomas Berger" userId="463376ef-6291-46e1-b6ca-27106cd4d516" providerId="ADAL" clId="{70FEA43F-402F-4BF4-96EB-FC2FCAAF13B2}" dt="2022-02-26T07:06:29.660" v="1966" actId="478"/>
          <ac:picMkLst>
            <pc:docMk/>
            <pc:sldMk cId="180075574" sldId="385"/>
            <ac:picMk id="35" creationId="{AA37DE25-E295-4748-8891-159C92C9F2BE}"/>
          </ac:picMkLst>
        </pc:picChg>
        <pc:picChg chg="add del mod">
          <ac:chgData name="Thomas Berger" userId="463376ef-6291-46e1-b6ca-27106cd4d516" providerId="ADAL" clId="{70FEA43F-402F-4BF4-96EB-FC2FCAAF13B2}" dt="2022-02-26T06:55:39.257" v="1748" actId="478"/>
          <ac:picMkLst>
            <pc:docMk/>
            <pc:sldMk cId="180075574" sldId="385"/>
            <ac:picMk id="36" creationId="{AB148212-B175-4A2C-A00F-072611CEFBE4}"/>
          </ac:picMkLst>
        </pc:picChg>
        <pc:picChg chg="add mod">
          <ac:chgData name="Thomas Berger" userId="463376ef-6291-46e1-b6ca-27106cd4d516" providerId="ADAL" clId="{70FEA43F-402F-4BF4-96EB-FC2FCAAF13B2}" dt="2022-02-26T07:14:27.388" v="2095" actId="1076"/>
          <ac:picMkLst>
            <pc:docMk/>
            <pc:sldMk cId="180075574" sldId="385"/>
            <ac:picMk id="37" creationId="{840147D7-D028-4025-B307-7C25737E2A79}"/>
          </ac:picMkLst>
        </pc:picChg>
        <pc:picChg chg="add mod">
          <ac:chgData name="Thomas Berger" userId="463376ef-6291-46e1-b6ca-27106cd4d516" providerId="ADAL" clId="{70FEA43F-402F-4BF4-96EB-FC2FCAAF13B2}" dt="2022-02-26T07:14:27.388" v="2095" actId="1076"/>
          <ac:picMkLst>
            <pc:docMk/>
            <pc:sldMk cId="180075574" sldId="385"/>
            <ac:picMk id="38" creationId="{40DAA3B6-39EE-4FE8-A0F6-DB33A31510A5}"/>
          </ac:picMkLst>
        </pc:picChg>
        <pc:picChg chg="add mod">
          <ac:chgData name="Thomas Berger" userId="463376ef-6291-46e1-b6ca-27106cd4d516" providerId="ADAL" clId="{70FEA43F-402F-4BF4-96EB-FC2FCAAF13B2}" dt="2022-02-26T07:15:05.411" v="2102" actId="1076"/>
          <ac:picMkLst>
            <pc:docMk/>
            <pc:sldMk cId="180075574" sldId="385"/>
            <ac:picMk id="39" creationId="{078306C5-5D4F-4D49-8856-91721EE52C04}"/>
          </ac:picMkLst>
        </pc:picChg>
        <pc:picChg chg="add mod">
          <ac:chgData name="Thomas Berger" userId="463376ef-6291-46e1-b6ca-27106cd4d516" providerId="ADAL" clId="{70FEA43F-402F-4BF4-96EB-FC2FCAAF13B2}" dt="2022-02-26T10:12:56.900" v="2153" actId="1076"/>
          <ac:picMkLst>
            <pc:docMk/>
            <pc:sldMk cId="180075574" sldId="385"/>
            <ac:picMk id="50" creationId="{86391AAA-E04A-4BEB-A146-2773912F79F2}"/>
          </ac:picMkLst>
        </pc:picChg>
        <pc:picChg chg="add mod">
          <ac:chgData name="Thomas Berger" userId="463376ef-6291-46e1-b6ca-27106cd4d516" providerId="ADAL" clId="{70FEA43F-402F-4BF4-96EB-FC2FCAAF13B2}" dt="2022-02-26T10:12:56.900" v="2153" actId="1076"/>
          <ac:picMkLst>
            <pc:docMk/>
            <pc:sldMk cId="180075574" sldId="385"/>
            <ac:picMk id="51" creationId="{E0B6C7E3-B795-4FE1-825B-9947DA0DFC2F}"/>
          </ac:picMkLst>
        </pc:picChg>
        <pc:picChg chg="add mod">
          <ac:chgData name="Thomas Berger" userId="463376ef-6291-46e1-b6ca-27106cd4d516" providerId="ADAL" clId="{70FEA43F-402F-4BF4-96EB-FC2FCAAF13B2}" dt="2022-02-26T10:12:56.900" v="2153" actId="1076"/>
          <ac:picMkLst>
            <pc:docMk/>
            <pc:sldMk cId="180075574" sldId="385"/>
            <ac:picMk id="52" creationId="{93515116-5853-4974-B870-BDDFA2F5854C}"/>
          </ac:picMkLst>
        </pc:picChg>
        <pc:picChg chg="add mod">
          <ac:chgData name="Thomas Berger" userId="463376ef-6291-46e1-b6ca-27106cd4d516" providerId="ADAL" clId="{70FEA43F-402F-4BF4-96EB-FC2FCAAF13B2}" dt="2022-02-26T10:12:56.900" v="2153" actId="1076"/>
          <ac:picMkLst>
            <pc:docMk/>
            <pc:sldMk cId="180075574" sldId="385"/>
            <ac:picMk id="53" creationId="{2A4A23AD-69FD-4067-BF28-FFC8EE905D83}"/>
          </ac:picMkLst>
        </pc:picChg>
        <pc:picChg chg="add mod">
          <ac:chgData name="Thomas Berger" userId="463376ef-6291-46e1-b6ca-27106cd4d516" providerId="ADAL" clId="{70FEA43F-402F-4BF4-96EB-FC2FCAAF13B2}" dt="2022-02-26T10:12:56.900" v="2153" actId="1076"/>
          <ac:picMkLst>
            <pc:docMk/>
            <pc:sldMk cId="180075574" sldId="385"/>
            <ac:picMk id="54" creationId="{E44C9361-478F-4704-96FC-DAAA185DDCC5}"/>
          </ac:picMkLst>
        </pc:picChg>
        <pc:picChg chg="add mod">
          <ac:chgData name="Thomas Berger" userId="463376ef-6291-46e1-b6ca-27106cd4d516" providerId="ADAL" clId="{70FEA43F-402F-4BF4-96EB-FC2FCAAF13B2}" dt="2022-02-26T10:12:56.900" v="2153" actId="1076"/>
          <ac:picMkLst>
            <pc:docMk/>
            <pc:sldMk cId="180075574" sldId="385"/>
            <ac:picMk id="57" creationId="{68799388-8F31-4B3D-B6CE-E779AA9A69ED}"/>
          </ac:picMkLst>
        </pc:picChg>
        <pc:picChg chg="add del mod">
          <ac:chgData name="Thomas Berger" userId="463376ef-6291-46e1-b6ca-27106cd4d516" providerId="ADAL" clId="{70FEA43F-402F-4BF4-96EB-FC2FCAAF13B2}" dt="2022-02-26T06:52:37.164" v="1604" actId="478"/>
          <ac:picMkLst>
            <pc:docMk/>
            <pc:sldMk cId="180075574" sldId="385"/>
            <ac:picMk id="62" creationId="{F9877B47-C9BE-436F-8A39-87A0582CE04A}"/>
          </ac:picMkLst>
        </pc:picChg>
        <pc:picChg chg="add del mod">
          <ac:chgData name="Thomas Berger" userId="463376ef-6291-46e1-b6ca-27106cd4d516" providerId="ADAL" clId="{70FEA43F-402F-4BF4-96EB-FC2FCAAF13B2}" dt="2022-02-26T06:54:40.618" v="1681" actId="478"/>
          <ac:picMkLst>
            <pc:docMk/>
            <pc:sldMk cId="180075574" sldId="385"/>
            <ac:picMk id="63" creationId="{34BA4646-09FC-4B66-8CB6-9BC418A1EBF1}"/>
          </ac:picMkLst>
        </pc:picChg>
        <pc:picChg chg="add del mod">
          <ac:chgData name="Thomas Berger" userId="463376ef-6291-46e1-b6ca-27106cd4d516" providerId="ADAL" clId="{70FEA43F-402F-4BF4-96EB-FC2FCAAF13B2}" dt="2022-02-26T06:56:46.063" v="1752" actId="478"/>
          <ac:picMkLst>
            <pc:docMk/>
            <pc:sldMk cId="180075574" sldId="385"/>
            <ac:picMk id="64" creationId="{BF85FC00-EDBB-40F4-9E93-169C884CDC67}"/>
          </ac:picMkLst>
        </pc:picChg>
        <pc:picChg chg="add del mod">
          <ac:chgData name="Thomas Berger" userId="463376ef-6291-46e1-b6ca-27106cd4d516" providerId="ADAL" clId="{70FEA43F-402F-4BF4-96EB-FC2FCAAF13B2}" dt="2022-02-26T06:52:42.861" v="1605" actId="478"/>
          <ac:picMkLst>
            <pc:docMk/>
            <pc:sldMk cId="180075574" sldId="385"/>
            <ac:picMk id="66" creationId="{115051A4-BC8E-4ADC-924E-5C330835FCC6}"/>
          </ac:picMkLst>
        </pc:picChg>
        <pc:picChg chg="add del mod">
          <ac:chgData name="Thomas Berger" userId="463376ef-6291-46e1-b6ca-27106cd4d516" providerId="ADAL" clId="{70FEA43F-402F-4BF4-96EB-FC2FCAAF13B2}" dt="2022-02-26T06:52:47.983" v="1607" actId="478"/>
          <ac:picMkLst>
            <pc:docMk/>
            <pc:sldMk cId="180075574" sldId="385"/>
            <ac:picMk id="68" creationId="{DDF4B8EE-630A-49E6-99C2-9EA21F0D03FF}"/>
          </ac:picMkLst>
        </pc:picChg>
        <pc:picChg chg="add mod">
          <ac:chgData name="Thomas Berger" userId="463376ef-6291-46e1-b6ca-27106cd4d516" providerId="ADAL" clId="{70FEA43F-402F-4BF4-96EB-FC2FCAAF13B2}" dt="2022-02-26T07:15:05.411" v="2102" actId="1076"/>
          <ac:picMkLst>
            <pc:docMk/>
            <pc:sldMk cId="180075574" sldId="385"/>
            <ac:picMk id="75" creationId="{964B0099-FC56-43EB-B44C-F96615FBF36F}"/>
          </ac:picMkLst>
        </pc:picChg>
        <pc:picChg chg="add del mod">
          <ac:chgData name="Thomas Berger" userId="463376ef-6291-46e1-b6ca-27106cd4d516" providerId="ADAL" clId="{70FEA43F-402F-4BF4-96EB-FC2FCAAF13B2}" dt="2022-02-26T06:58:39.978" v="1830" actId="478"/>
          <ac:picMkLst>
            <pc:docMk/>
            <pc:sldMk cId="180075574" sldId="385"/>
            <ac:picMk id="86" creationId="{EE1A2DE7-CF92-4B2F-B76D-7A8D215B8CBE}"/>
          </ac:picMkLst>
        </pc:picChg>
        <pc:picChg chg="add mod">
          <ac:chgData name="Thomas Berger" userId="463376ef-6291-46e1-b6ca-27106cd4d516" providerId="ADAL" clId="{70FEA43F-402F-4BF4-96EB-FC2FCAAF13B2}" dt="2022-02-26T07:14:17.995" v="2093" actId="1076"/>
          <ac:picMkLst>
            <pc:docMk/>
            <pc:sldMk cId="180075574" sldId="385"/>
            <ac:picMk id="87" creationId="{EECA2DE6-9F99-469A-9DE8-608DB3ED7AC1}"/>
          </ac:picMkLst>
        </pc:picChg>
        <pc:picChg chg="add del mod">
          <ac:chgData name="Thomas Berger" userId="463376ef-6291-46e1-b6ca-27106cd4d516" providerId="ADAL" clId="{70FEA43F-402F-4BF4-96EB-FC2FCAAF13B2}" dt="2022-02-26T06:58:44.492" v="1833" actId="478"/>
          <ac:picMkLst>
            <pc:docMk/>
            <pc:sldMk cId="180075574" sldId="385"/>
            <ac:picMk id="91" creationId="{D45A2569-E6BA-4B3C-85C7-7CA4D181ADB2}"/>
          </ac:picMkLst>
        </pc:picChg>
        <pc:picChg chg="add mod">
          <ac:chgData name="Thomas Berger" userId="463376ef-6291-46e1-b6ca-27106cd4d516" providerId="ADAL" clId="{70FEA43F-402F-4BF4-96EB-FC2FCAAF13B2}" dt="2022-02-26T07:14:17.995" v="2093" actId="1076"/>
          <ac:picMkLst>
            <pc:docMk/>
            <pc:sldMk cId="180075574" sldId="385"/>
            <ac:picMk id="93" creationId="{6C1BD04F-8BBE-42F5-A4FF-AD10C4551314}"/>
          </ac:picMkLst>
        </pc:picChg>
        <pc:picChg chg="add del mod">
          <ac:chgData name="Thomas Berger" userId="463376ef-6291-46e1-b6ca-27106cd4d516" providerId="ADAL" clId="{70FEA43F-402F-4BF4-96EB-FC2FCAAF13B2}" dt="2022-02-26T07:06:11.860" v="1962" actId="478"/>
          <ac:picMkLst>
            <pc:docMk/>
            <pc:sldMk cId="180075574" sldId="385"/>
            <ac:picMk id="108" creationId="{A48D0F37-25B2-4962-A2B8-A6F07FC08C1B}"/>
          </ac:picMkLst>
        </pc:picChg>
        <pc:picChg chg="add mod">
          <ac:chgData name="Thomas Berger" userId="463376ef-6291-46e1-b6ca-27106cd4d516" providerId="ADAL" clId="{70FEA43F-402F-4BF4-96EB-FC2FCAAF13B2}" dt="2022-02-26T10:09:10.747" v="2130" actId="1076"/>
          <ac:picMkLst>
            <pc:docMk/>
            <pc:sldMk cId="180075574" sldId="385"/>
            <ac:picMk id="109" creationId="{CFF24052-019F-4EB0-A5C5-E6B1F5533061}"/>
          </ac:picMkLst>
        </pc:picChg>
        <pc:picChg chg="add mod">
          <ac:chgData name="Thomas Berger" userId="463376ef-6291-46e1-b6ca-27106cd4d516" providerId="ADAL" clId="{70FEA43F-402F-4BF4-96EB-FC2FCAAF13B2}" dt="2022-02-26T10:09:10.747" v="2130" actId="1076"/>
          <ac:picMkLst>
            <pc:docMk/>
            <pc:sldMk cId="180075574" sldId="385"/>
            <ac:picMk id="110" creationId="{4A9ED88C-65A9-4B2E-AE82-24F6FC50134F}"/>
          </ac:picMkLst>
        </pc:picChg>
        <pc:picChg chg="add del mod">
          <ac:chgData name="Thomas Berger" userId="463376ef-6291-46e1-b6ca-27106cd4d516" providerId="ADAL" clId="{70FEA43F-402F-4BF4-96EB-FC2FCAAF13B2}" dt="2022-02-26T07:06:11.860" v="1962" actId="478"/>
          <ac:picMkLst>
            <pc:docMk/>
            <pc:sldMk cId="180075574" sldId="385"/>
            <ac:picMk id="115" creationId="{90BD2119-46A9-41D2-846F-91869B8841FE}"/>
          </ac:picMkLst>
        </pc:picChg>
        <pc:picChg chg="add del mod">
          <ac:chgData name="Thomas Berger" userId="463376ef-6291-46e1-b6ca-27106cd4d516" providerId="ADAL" clId="{70FEA43F-402F-4BF4-96EB-FC2FCAAF13B2}" dt="2022-02-26T07:06:11.860" v="1962" actId="478"/>
          <ac:picMkLst>
            <pc:docMk/>
            <pc:sldMk cId="180075574" sldId="385"/>
            <ac:picMk id="116" creationId="{0B54D61C-C6AA-4179-A45B-2085D40DE21E}"/>
          </ac:picMkLst>
        </pc:picChg>
        <pc:picChg chg="add del mod">
          <ac:chgData name="Thomas Berger" userId="463376ef-6291-46e1-b6ca-27106cd4d516" providerId="ADAL" clId="{70FEA43F-402F-4BF4-96EB-FC2FCAAF13B2}" dt="2022-02-26T07:06:11.860" v="1962" actId="478"/>
          <ac:picMkLst>
            <pc:docMk/>
            <pc:sldMk cId="180075574" sldId="385"/>
            <ac:picMk id="117" creationId="{EC2745DB-0919-4833-8799-239D33F556C0}"/>
          </ac:picMkLst>
        </pc:picChg>
        <pc:picChg chg="add del mod">
          <ac:chgData name="Thomas Berger" userId="463376ef-6291-46e1-b6ca-27106cd4d516" providerId="ADAL" clId="{70FEA43F-402F-4BF4-96EB-FC2FCAAF13B2}" dt="2022-02-26T07:06:11.860" v="1962" actId="478"/>
          <ac:picMkLst>
            <pc:docMk/>
            <pc:sldMk cId="180075574" sldId="385"/>
            <ac:picMk id="118" creationId="{716E2452-2B55-4ECD-8E00-01FE737491E0}"/>
          </ac:picMkLst>
        </pc:picChg>
        <pc:picChg chg="add del mod">
          <ac:chgData name="Thomas Berger" userId="463376ef-6291-46e1-b6ca-27106cd4d516" providerId="ADAL" clId="{70FEA43F-402F-4BF4-96EB-FC2FCAAF13B2}" dt="2022-02-26T07:06:11.860" v="1962" actId="478"/>
          <ac:picMkLst>
            <pc:docMk/>
            <pc:sldMk cId="180075574" sldId="385"/>
            <ac:picMk id="119" creationId="{1E9ECF7E-07D0-44F3-A53F-E2495B2A7797}"/>
          </ac:picMkLst>
        </pc:picChg>
        <pc:picChg chg="add del mod">
          <ac:chgData name="Thomas Berger" userId="463376ef-6291-46e1-b6ca-27106cd4d516" providerId="ADAL" clId="{70FEA43F-402F-4BF4-96EB-FC2FCAAF13B2}" dt="2022-02-26T07:06:11.860" v="1962" actId="478"/>
          <ac:picMkLst>
            <pc:docMk/>
            <pc:sldMk cId="180075574" sldId="385"/>
            <ac:picMk id="122" creationId="{599D8E10-2B36-4DBC-95D1-F4C0E5BF5D84}"/>
          </ac:picMkLst>
        </pc:picChg>
        <pc:picChg chg="add mod">
          <ac:chgData name="Thomas Berger" userId="463376ef-6291-46e1-b6ca-27106cd4d516" providerId="ADAL" clId="{70FEA43F-402F-4BF4-96EB-FC2FCAAF13B2}" dt="2022-02-26T10:37:40.251" v="2464" actId="1076"/>
          <ac:picMkLst>
            <pc:docMk/>
            <pc:sldMk cId="180075574" sldId="385"/>
            <ac:picMk id="131" creationId="{C7AF965F-69F6-40E8-AF56-4FDC9B453E3D}"/>
          </ac:picMkLst>
        </pc:picChg>
        <pc:picChg chg="add mod">
          <ac:chgData name="Thomas Berger" userId="463376ef-6291-46e1-b6ca-27106cd4d516" providerId="ADAL" clId="{70FEA43F-402F-4BF4-96EB-FC2FCAAF13B2}" dt="2022-02-26T12:49:21.499" v="5344" actId="1038"/>
          <ac:picMkLst>
            <pc:docMk/>
            <pc:sldMk cId="180075574" sldId="385"/>
            <ac:picMk id="133" creationId="{3FD48D3C-B25C-481A-BCE2-7DB549F9A9B8}"/>
          </ac:picMkLst>
        </pc:picChg>
        <pc:picChg chg="add del mod">
          <ac:chgData name="Thomas Berger" userId="463376ef-6291-46e1-b6ca-27106cd4d516" providerId="ADAL" clId="{70FEA43F-402F-4BF4-96EB-FC2FCAAF13B2}" dt="2022-02-26T10:08:21.924" v="2125" actId="478"/>
          <ac:picMkLst>
            <pc:docMk/>
            <pc:sldMk cId="180075574" sldId="385"/>
            <ac:picMk id="137" creationId="{E32F203B-F13D-427D-BBA4-9F6C7001EFE1}"/>
          </ac:picMkLst>
        </pc:picChg>
        <pc:cxnChg chg="add del mod">
          <ac:chgData name="Thomas Berger" userId="463376ef-6291-46e1-b6ca-27106cd4d516" providerId="ADAL" clId="{70FEA43F-402F-4BF4-96EB-FC2FCAAF13B2}" dt="2022-02-26T06:50:31.596" v="1560" actId="478"/>
          <ac:cxnSpMkLst>
            <pc:docMk/>
            <pc:sldMk cId="180075574" sldId="385"/>
            <ac:cxnSpMk id="9" creationId="{5836F790-4DCA-4500-8F73-5BF18BA875D3}"/>
          </ac:cxnSpMkLst>
        </pc:cxnChg>
        <pc:cxnChg chg="add del mod">
          <ac:chgData name="Thomas Berger" userId="463376ef-6291-46e1-b6ca-27106cd4d516" providerId="ADAL" clId="{70FEA43F-402F-4BF4-96EB-FC2FCAAF13B2}" dt="2022-02-26T06:50:40.296" v="1569" actId="478"/>
          <ac:cxnSpMkLst>
            <pc:docMk/>
            <pc:sldMk cId="180075574" sldId="385"/>
            <ac:cxnSpMk id="12" creationId="{38277FD7-A32F-4C13-B54B-D53954019D16}"/>
          </ac:cxnSpMkLst>
        </pc:cxnChg>
        <pc:cxnChg chg="add del mod">
          <ac:chgData name="Thomas Berger" userId="463376ef-6291-46e1-b6ca-27106cd4d516" providerId="ADAL" clId="{70FEA43F-402F-4BF4-96EB-FC2FCAAF13B2}" dt="2022-02-26T06:50:38.393" v="1567" actId="478"/>
          <ac:cxnSpMkLst>
            <pc:docMk/>
            <pc:sldMk cId="180075574" sldId="385"/>
            <ac:cxnSpMk id="13" creationId="{DE7F0624-FC40-4734-B6F3-6A6CBF36904E}"/>
          </ac:cxnSpMkLst>
        </pc:cxnChg>
        <pc:cxnChg chg="add del mod">
          <ac:chgData name="Thomas Berger" userId="463376ef-6291-46e1-b6ca-27106cd4d516" providerId="ADAL" clId="{70FEA43F-402F-4BF4-96EB-FC2FCAAF13B2}" dt="2022-02-26T06:50:36.094" v="1565" actId="478"/>
          <ac:cxnSpMkLst>
            <pc:docMk/>
            <pc:sldMk cId="180075574" sldId="385"/>
            <ac:cxnSpMk id="16" creationId="{407665E2-C5F1-489F-8F95-5C1163278599}"/>
          </ac:cxnSpMkLst>
        </pc:cxnChg>
        <pc:cxnChg chg="add del mod">
          <ac:chgData name="Thomas Berger" userId="463376ef-6291-46e1-b6ca-27106cd4d516" providerId="ADAL" clId="{70FEA43F-402F-4BF4-96EB-FC2FCAAF13B2}" dt="2022-02-26T06:50:26.426" v="1554" actId="478"/>
          <ac:cxnSpMkLst>
            <pc:docMk/>
            <pc:sldMk cId="180075574" sldId="385"/>
            <ac:cxnSpMk id="18" creationId="{7F2D0E7D-B87E-4B51-B54F-6E38F520411C}"/>
          </ac:cxnSpMkLst>
        </pc:cxnChg>
        <pc:cxnChg chg="add del mod">
          <ac:chgData name="Thomas Berger" userId="463376ef-6291-46e1-b6ca-27106cd4d516" providerId="ADAL" clId="{70FEA43F-402F-4BF4-96EB-FC2FCAAF13B2}" dt="2022-02-26T06:50:30.953" v="1559" actId="478"/>
          <ac:cxnSpMkLst>
            <pc:docMk/>
            <pc:sldMk cId="180075574" sldId="385"/>
            <ac:cxnSpMk id="22" creationId="{67788B00-1DC2-4D59-8FDB-B2BC443854BA}"/>
          </ac:cxnSpMkLst>
        </pc:cxnChg>
        <pc:cxnChg chg="add del mod">
          <ac:chgData name="Thomas Berger" userId="463376ef-6291-46e1-b6ca-27106cd4d516" providerId="ADAL" clId="{70FEA43F-402F-4BF4-96EB-FC2FCAAF13B2}" dt="2022-02-26T06:50:29.898" v="1558" actId="478"/>
          <ac:cxnSpMkLst>
            <pc:docMk/>
            <pc:sldMk cId="180075574" sldId="385"/>
            <ac:cxnSpMk id="24" creationId="{726AF33B-9048-40A0-9E43-40C502DFCD40}"/>
          </ac:cxnSpMkLst>
        </pc:cxnChg>
        <pc:cxnChg chg="add del mod">
          <ac:chgData name="Thomas Berger" userId="463376ef-6291-46e1-b6ca-27106cd4d516" providerId="ADAL" clId="{70FEA43F-402F-4BF4-96EB-FC2FCAAF13B2}" dt="2022-02-26T06:50:27.902" v="1556" actId="478"/>
          <ac:cxnSpMkLst>
            <pc:docMk/>
            <pc:sldMk cId="180075574" sldId="385"/>
            <ac:cxnSpMk id="26" creationId="{F5A6AF96-C5C3-4B29-9E7C-0B5251596343}"/>
          </ac:cxnSpMkLst>
        </pc:cxnChg>
        <pc:cxnChg chg="add del mod">
          <ac:chgData name="Thomas Berger" userId="463376ef-6291-46e1-b6ca-27106cd4d516" providerId="ADAL" clId="{70FEA43F-402F-4BF4-96EB-FC2FCAAF13B2}" dt="2022-02-26T06:50:26.974" v="1555" actId="478"/>
          <ac:cxnSpMkLst>
            <pc:docMk/>
            <pc:sldMk cId="180075574" sldId="385"/>
            <ac:cxnSpMk id="27" creationId="{75109B53-F654-4389-8EE4-3C181FE4327A}"/>
          </ac:cxnSpMkLst>
        </pc:cxnChg>
        <pc:cxnChg chg="add del mod">
          <ac:chgData name="Thomas Berger" userId="463376ef-6291-46e1-b6ca-27106cd4d516" providerId="ADAL" clId="{70FEA43F-402F-4BF4-96EB-FC2FCAAF13B2}" dt="2022-02-26T06:50:28.963" v="1557" actId="478"/>
          <ac:cxnSpMkLst>
            <pc:docMk/>
            <pc:sldMk cId="180075574" sldId="385"/>
            <ac:cxnSpMk id="69" creationId="{01114E0C-7F37-4387-A659-BF4330A50F6F}"/>
          </ac:cxnSpMkLst>
        </pc:cxnChg>
        <pc:cxnChg chg="add del mod">
          <ac:chgData name="Thomas Berger" userId="463376ef-6291-46e1-b6ca-27106cd4d516" providerId="ADAL" clId="{70FEA43F-402F-4BF4-96EB-FC2FCAAF13B2}" dt="2022-02-26T06:50:41.337" v="1570" actId="478"/>
          <ac:cxnSpMkLst>
            <pc:docMk/>
            <pc:sldMk cId="180075574" sldId="385"/>
            <ac:cxnSpMk id="81" creationId="{047BCFEF-FB79-41FF-86B3-EA13781E6F33}"/>
          </ac:cxnSpMkLst>
        </pc:cxnChg>
        <pc:cxnChg chg="add del mod">
          <ac:chgData name="Thomas Berger" userId="463376ef-6291-46e1-b6ca-27106cd4d516" providerId="ADAL" clId="{70FEA43F-402F-4BF4-96EB-FC2FCAAF13B2}" dt="2022-02-26T06:54:38.572" v="1679" actId="478"/>
          <ac:cxnSpMkLst>
            <pc:docMk/>
            <pc:sldMk cId="180075574" sldId="385"/>
            <ac:cxnSpMk id="82" creationId="{16CA646C-1C40-4D8C-A24C-36945BDEB082}"/>
          </ac:cxnSpMkLst>
        </pc:cxnChg>
        <pc:cxnChg chg="add del mod">
          <ac:chgData name="Thomas Berger" userId="463376ef-6291-46e1-b6ca-27106cd4d516" providerId="ADAL" clId="{70FEA43F-402F-4BF4-96EB-FC2FCAAF13B2}" dt="2022-02-26T06:50:42.314" v="1571" actId="478"/>
          <ac:cxnSpMkLst>
            <pc:docMk/>
            <pc:sldMk cId="180075574" sldId="385"/>
            <ac:cxnSpMk id="83" creationId="{684603E3-BA12-4721-8696-4565EE7FCAE9}"/>
          </ac:cxnSpMkLst>
        </pc:cxnChg>
        <pc:cxnChg chg="add del mod">
          <ac:chgData name="Thomas Berger" userId="463376ef-6291-46e1-b6ca-27106cd4d516" providerId="ADAL" clId="{70FEA43F-402F-4BF4-96EB-FC2FCAAF13B2}" dt="2022-02-26T06:50:37.689" v="1566" actId="478"/>
          <ac:cxnSpMkLst>
            <pc:docMk/>
            <pc:sldMk cId="180075574" sldId="385"/>
            <ac:cxnSpMk id="96" creationId="{BDF4B87F-4A57-4F9B-9198-C35F8CAA6295}"/>
          </ac:cxnSpMkLst>
        </pc:cxnChg>
        <pc:cxnChg chg="add del mod">
          <ac:chgData name="Thomas Berger" userId="463376ef-6291-46e1-b6ca-27106cd4d516" providerId="ADAL" clId="{70FEA43F-402F-4BF4-96EB-FC2FCAAF13B2}" dt="2022-02-26T06:50:39.259" v="1568" actId="478"/>
          <ac:cxnSpMkLst>
            <pc:docMk/>
            <pc:sldMk cId="180075574" sldId="385"/>
            <ac:cxnSpMk id="97" creationId="{81497F79-B1D7-47A2-BCC5-4ABAB18F2783}"/>
          </ac:cxnSpMkLst>
        </pc:cxnChg>
        <pc:cxnChg chg="add del mod">
          <ac:chgData name="Thomas Berger" userId="463376ef-6291-46e1-b6ca-27106cd4d516" providerId="ADAL" clId="{70FEA43F-402F-4BF4-96EB-FC2FCAAF13B2}" dt="2022-02-26T06:50:43.577" v="1572" actId="478"/>
          <ac:cxnSpMkLst>
            <pc:docMk/>
            <pc:sldMk cId="180075574" sldId="385"/>
            <ac:cxnSpMk id="98" creationId="{3830B427-F501-4DB9-B3AB-272A8D00D6F4}"/>
          </ac:cxnSpMkLst>
        </pc:cxnChg>
        <pc:cxnChg chg="add del mod">
          <ac:chgData name="Thomas Berger" userId="463376ef-6291-46e1-b6ca-27106cd4d516" providerId="ADAL" clId="{70FEA43F-402F-4BF4-96EB-FC2FCAAF13B2}" dt="2022-02-26T06:50:34.969" v="1563" actId="478"/>
          <ac:cxnSpMkLst>
            <pc:docMk/>
            <pc:sldMk cId="180075574" sldId="385"/>
            <ac:cxnSpMk id="99" creationId="{9AC655AD-61F5-4318-B889-FB15B1A2DF6A}"/>
          </ac:cxnSpMkLst>
        </pc:cxnChg>
        <pc:cxnChg chg="add del mod">
          <ac:chgData name="Thomas Berger" userId="463376ef-6291-46e1-b6ca-27106cd4d516" providerId="ADAL" clId="{70FEA43F-402F-4BF4-96EB-FC2FCAAF13B2}" dt="2022-02-26T06:50:33.929" v="1562" actId="478"/>
          <ac:cxnSpMkLst>
            <pc:docMk/>
            <pc:sldMk cId="180075574" sldId="385"/>
            <ac:cxnSpMk id="100" creationId="{18FA3196-94FF-4DC6-B3DA-74E0ECC4C8C8}"/>
          </ac:cxnSpMkLst>
        </pc:cxnChg>
        <pc:cxnChg chg="add del mod">
          <ac:chgData name="Thomas Berger" userId="463376ef-6291-46e1-b6ca-27106cd4d516" providerId="ADAL" clId="{70FEA43F-402F-4BF4-96EB-FC2FCAAF13B2}" dt="2022-02-26T06:50:33.289" v="1561" actId="478"/>
          <ac:cxnSpMkLst>
            <pc:docMk/>
            <pc:sldMk cId="180075574" sldId="385"/>
            <ac:cxnSpMk id="101" creationId="{3AE60CFF-923B-49FE-953D-E937FA8AC73B}"/>
          </ac:cxnSpMkLst>
        </pc:cxnChg>
        <pc:cxnChg chg="add del mod">
          <ac:chgData name="Thomas Berger" userId="463376ef-6291-46e1-b6ca-27106cd4d516" providerId="ADAL" clId="{70FEA43F-402F-4BF4-96EB-FC2FCAAF13B2}" dt="2022-02-26T06:56:51.019" v="1756" actId="478"/>
          <ac:cxnSpMkLst>
            <pc:docMk/>
            <pc:sldMk cId="180075574" sldId="385"/>
            <ac:cxnSpMk id="103" creationId="{97C1951B-ADF9-4006-A1F0-4E2CA25D50E8}"/>
          </ac:cxnSpMkLst>
        </pc:cxnChg>
        <pc:cxnChg chg="add del mod">
          <ac:chgData name="Thomas Berger" userId="463376ef-6291-46e1-b6ca-27106cd4d516" providerId="ADAL" clId="{70FEA43F-402F-4BF4-96EB-FC2FCAAF13B2}" dt="2022-02-26T06:56:49.370" v="1755" actId="478"/>
          <ac:cxnSpMkLst>
            <pc:docMk/>
            <pc:sldMk cId="180075574" sldId="385"/>
            <ac:cxnSpMk id="104" creationId="{BDC6A4F6-2673-4D7D-9F04-0D11C1672B7E}"/>
          </ac:cxnSpMkLst>
        </pc:cxnChg>
        <pc:cxnChg chg="add del mod">
          <ac:chgData name="Thomas Berger" userId="463376ef-6291-46e1-b6ca-27106cd4d516" providerId="ADAL" clId="{70FEA43F-402F-4BF4-96EB-FC2FCAAF13B2}" dt="2022-02-26T07:14:20.911" v="2094" actId="478"/>
          <ac:cxnSpMkLst>
            <pc:docMk/>
            <pc:sldMk cId="180075574" sldId="385"/>
            <ac:cxnSpMk id="135" creationId="{17777AA1-B892-4A04-B0C5-97DC2DAB12DF}"/>
          </ac:cxnSpMkLst>
        </pc:cxnChg>
        <pc:cxnChg chg="add mod">
          <ac:chgData name="Thomas Berger" userId="463376ef-6291-46e1-b6ca-27106cd4d516" providerId="ADAL" clId="{70FEA43F-402F-4BF4-96EB-FC2FCAAF13B2}" dt="2022-02-26T10:15:30.827" v="2171" actId="208"/>
          <ac:cxnSpMkLst>
            <pc:docMk/>
            <pc:sldMk cId="180075574" sldId="385"/>
            <ac:cxnSpMk id="139" creationId="{DAAEBD8B-1FA7-47A8-BE5B-8313D39B3F1C}"/>
          </ac:cxnSpMkLst>
        </pc:cxnChg>
        <pc:cxnChg chg="add mod ord">
          <ac:chgData name="Thomas Berger" userId="463376ef-6291-46e1-b6ca-27106cd4d516" providerId="ADAL" clId="{70FEA43F-402F-4BF4-96EB-FC2FCAAF13B2}" dt="2022-02-26T10:15:30.827" v="2171" actId="208"/>
          <ac:cxnSpMkLst>
            <pc:docMk/>
            <pc:sldMk cId="180075574" sldId="385"/>
            <ac:cxnSpMk id="141" creationId="{5FED1796-B63D-487F-9F11-2839E9495181}"/>
          </ac:cxnSpMkLst>
        </pc:cxnChg>
        <pc:cxnChg chg="add mod ord">
          <ac:chgData name="Thomas Berger" userId="463376ef-6291-46e1-b6ca-27106cd4d516" providerId="ADAL" clId="{70FEA43F-402F-4BF4-96EB-FC2FCAAF13B2}" dt="2022-02-26T10:15:30.827" v="2171" actId="208"/>
          <ac:cxnSpMkLst>
            <pc:docMk/>
            <pc:sldMk cId="180075574" sldId="385"/>
            <ac:cxnSpMk id="144" creationId="{59624D02-EDDB-4F75-85B0-B6EAD1392607}"/>
          </ac:cxnSpMkLst>
        </pc:cxnChg>
        <pc:cxnChg chg="add mod">
          <ac:chgData name="Thomas Berger" userId="463376ef-6291-46e1-b6ca-27106cd4d516" providerId="ADAL" clId="{70FEA43F-402F-4BF4-96EB-FC2FCAAF13B2}" dt="2022-02-26T10:15:30.827" v="2171" actId="208"/>
          <ac:cxnSpMkLst>
            <pc:docMk/>
            <pc:sldMk cId="180075574" sldId="385"/>
            <ac:cxnSpMk id="146" creationId="{D94B8CFD-C678-40F4-8215-14D8C6A9E8EE}"/>
          </ac:cxnSpMkLst>
        </pc:cxnChg>
        <pc:cxnChg chg="add mod">
          <ac:chgData name="Thomas Berger" userId="463376ef-6291-46e1-b6ca-27106cd4d516" providerId="ADAL" clId="{70FEA43F-402F-4BF4-96EB-FC2FCAAF13B2}" dt="2022-02-26T10:15:30.827" v="2171" actId="208"/>
          <ac:cxnSpMkLst>
            <pc:docMk/>
            <pc:sldMk cId="180075574" sldId="385"/>
            <ac:cxnSpMk id="148" creationId="{2AFDB3B1-A7D4-4BCF-B12C-AD8353C5E080}"/>
          </ac:cxnSpMkLst>
        </pc:cxnChg>
        <pc:cxnChg chg="add mod">
          <ac:chgData name="Thomas Berger" userId="463376ef-6291-46e1-b6ca-27106cd4d516" providerId="ADAL" clId="{70FEA43F-402F-4BF4-96EB-FC2FCAAF13B2}" dt="2022-02-26T10:15:30.827" v="2171" actId="208"/>
          <ac:cxnSpMkLst>
            <pc:docMk/>
            <pc:sldMk cId="180075574" sldId="385"/>
            <ac:cxnSpMk id="156" creationId="{35A5B97D-7253-484A-AE58-9CFC6A00E8A8}"/>
          </ac:cxnSpMkLst>
        </pc:cxnChg>
        <pc:cxnChg chg="add del mod">
          <ac:chgData name="Thomas Berger" userId="463376ef-6291-46e1-b6ca-27106cd4d516" providerId="ADAL" clId="{70FEA43F-402F-4BF4-96EB-FC2FCAAF13B2}" dt="2022-02-26T10:14:29.813" v="2157" actId="478"/>
          <ac:cxnSpMkLst>
            <pc:docMk/>
            <pc:sldMk cId="180075574" sldId="385"/>
            <ac:cxnSpMk id="158" creationId="{361D2405-9C3B-4864-BB7A-A5C4AB74951D}"/>
          </ac:cxnSpMkLst>
        </pc:cxnChg>
        <pc:cxnChg chg="add mod">
          <ac:chgData name="Thomas Berger" userId="463376ef-6291-46e1-b6ca-27106cd4d516" providerId="ADAL" clId="{70FEA43F-402F-4BF4-96EB-FC2FCAAF13B2}" dt="2022-02-26T10:15:30.827" v="2171" actId="208"/>
          <ac:cxnSpMkLst>
            <pc:docMk/>
            <pc:sldMk cId="180075574" sldId="385"/>
            <ac:cxnSpMk id="160" creationId="{7C5F7158-38AC-4498-95F9-8BE730EF938B}"/>
          </ac:cxnSpMkLst>
        </pc:cxnChg>
        <pc:cxnChg chg="add del mod">
          <ac:chgData name="Thomas Berger" userId="463376ef-6291-46e1-b6ca-27106cd4d516" providerId="ADAL" clId="{70FEA43F-402F-4BF4-96EB-FC2FCAAF13B2}" dt="2022-02-26T10:17:50.182" v="2223" actId="478"/>
          <ac:cxnSpMkLst>
            <pc:docMk/>
            <pc:sldMk cId="180075574" sldId="385"/>
            <ac:cxnSpMk id="164" creationId="{5225E4A7-6F97-4F16-AA9D-6E74CAC4A6BC}"/>
          </ac:cxnSpMkLst>
        </pc:cxnChg>
        <pc:cxnChg chg="add mod">
          <ac:chgData name="Thomas Berger" userId="463376ef-6291-46e1-b6ca-27106cd4d516" providerId="ADAL" clId="{70FEA43F-402F-4BF4-96EB-FC2FCAAF13B2}" dt="2022-02-26T10:15:46.825" v="2172" actId="208"/>
          <ac:cxnSpMkLst>
            <pc:docMk/>
            <pc:sldMk cId="180075574" sldId="385"/>
            <ac:cxnSpMk id="165" creationId="{63A218CD-4B23-4FDF-99BE-7162F28EC029}"/>
          </ac:cxnSpMkLst>
        </pc:cxnChg>
        <pc:cxnChg chg="add mod">
          <ac:chgData name="Thomas Berger" userId="463376ef-6291-46e1-b6ca-27106cd4d516" providerId="ADAL" clId="{70FEA43F-402F-4BF4-96EB-FC2FCAAF13B2}" dt="2022-02-26T10:18:55.132" v="2271" actId="692"/>
          <ac:cxnSpMkLst>
            <pc:docMk/>
            <pc:sldMk cId="180075574" sldId="385"/>
            <ac:cxnSpMk id="173" creationId="{436E07F3-1153-4657-8C43-A4AF9E83ABA2}"/>
          </ac:cxnSpMkLst>
        </pc:cxnChg>
        <pc:cxnChg chg="add mod">
          <ac:chgData name="Thomas Berger" userId="463376ef-6291-46e1-b6ca-27106cd4d516" providerId="ADAL" clId="{70FEA43F-402F-4BF4-96EB-FC2FCAAF13B2}" dt="2022-02-26T10:37:42.743" v="2465" actId="1076"/>
          <ac:cxnSpMkLst>
            <pc:docMk/>
            <pc:sldMk cId="180075574" sldId="385"/>
            <ac:cxnSpMk id="176" creationId="{3D8E04DD-E600-471C-93FD-CEC5E677FCD8}"/>
          </ac:cxnSpMkLst>
        </pc:cxnChg>
      </pc:sldChg>
      <pc:sldChg chg="addSp delSp modSp mod ord">
        <pc:chgData name="Thomas Berger" userId="463376ef-6291-46e1-b6ca-27106cd4d516" providerId="ADAL" clId="{70FEA43F-402F-4BF4-96EB-FC2FCAAF13B2}" dt="2022-02-26T13:24:17.234" v="6623"/>
        <pc:sldMkLst>
          <pc:docMk/>
          <pc:sldMk cId="64091781" sldId="386"/>
        </pc:sldMkLst>
        <pc:spChg chg="mod">
          <ac:chgData name="Thomas Berger" userId="463376ef-6291-46e1-b6ca-27106cd4d516" providerId="ADAL" clId="{70FEA43F-402F-4BF4-96EB-FC2FCAAF13B2}" dt="2022-02-25T06:25:00.079" v="1478"/>
          <ac:spMkLst>
            <pc:docMk/>
            <pc:sldMk cId="64091781" sldId="386"/>
            <ac:spMk id="5" creationId="{42C11151-AFD3-4918-B546-DA880E401E81}"/>
          </ac:spMkLst>
        </pc:spChg>
        <pc:spChg chg="add mod">
          <ac:chgData name="Thomas Berger" userId="463376ef-6291-46e1-b6ca-27106cd4d516" providerId="ADAL" clId="{70FEA43F-402F-4BF4-96EB-FC2FCAAF13B2}" dt="2022-02-26T11:04:27.635" v="3649" actId="207"/>
          <ac:spMkLst>
            <pc:docMk/>
            <pc:sldMk cId="64091781" sldId="386"/>
            <ac:spMk id="17" creationId="{8C62D7ED-8525-4585-A4AA-7CA103D4D14B}"/>
          </ac:spMkLst>
        </pc:spChg>
        <pc:spChg chg="add mod">
          <ac:chgData name="Thomas Berger" userId="463376ef-6291-46e1-b6ca-27106cd4d516" providerId="ADAL" clId="{70FEA43F-402F-4BF4-96EB-FC2FCAAF13B2}" dt="2022-02-26T13:19:35.925" v="6583" actId="20577"/>
          <ac:spMkLst>
            <pc:docMk/>
            <pc:sldMk cId="64091781" sldId="386"/>
            <ac:spMk id="18" creationId="{FFC35301-6738-4DFD-ABB6-1D05CE9E8173}"/>
          </ac:spMkLst>
        </pc:spChg>
        <pc:spChg chg="add mod">
          <ac:chgData name="Thomas Berger" userId="463376ef-6291-46e1-b6ca-27106cd4d516" providerId="ADAL" clId="{70FEA43F-402F-4BF4-96EB-FC2FCAAF13B2}" dt="2022-02-25T06:24:24.612" v="1435"/>
          <ac:spMkLst>
            <pc:docMk/>
            <pc:sldMk cId="64091781" sldId="386"/>
            <ac:spMk id="19" creationId="{EDB901D7-8370-47A6-A647-0238F9A88499}"/>
          </ac:spMkLst>
        </pc:spChg>
        <pc:spChg chg="add mod">
          <ac:chgData name="Thomas Berger" userId="463376ef-6291-46e1-b6ca-27106cd4d516" providerId="ADAL" clId="{70FEA43F-402F-4BF4-96EB-FC2FCAAF13B2}" dt="2022-02-26T11:03:26.031" v="3619" actId="20577"/>
          <ac:spMkLst>
            <pc:docMk/>
            <pc:sldMk cId="64091781" sldId="386"/>
            <ac:spMk id="20" creationId="{81B0741A-E21B-42BA-ADD5-B8E740803AEF}"/>
          </ac:spMkLst>
        </pc:spChg>
        <pc:spChg chg="add mod">
          <ac:chgData name="Thomas Berger" userId="463376ef-6291-46e1-b6ca-27106cd4d516" providerId="ADAL" clId="{70FEA43F-402F-4BF4-96EB-FC2FCAAF13B2}" dt="2022-02-25T06:24:24.612" v="1435"/>
          <ac:spMkLst>
            <pc:docMk/>
            <pc:sldMk cId="64091781" sldId="386"/>
            <ac:spMk id="21" creationId="{61F31237-E150-46B5-B428-3488DE90B88D}"/>
          </ac:spMkLst>
        </pc:spChg>
        <pc:spChg chg="mod">
          <ac:chgData name="Thomas Berger" userId="463376ef-6291-46e1-b6ca-27106cd4d516" providerId="ADAL" clId="{70FEA43F-402F-4BF4-96EB-FC2FCAAF13B2}" dt="2022-02-26T13:22:13.712" v="6610" actId="20577"/>
          <ac:spMkLst>
            <pc:docMk/>
            <pc:sldMk cId="64091781" sldId="386"/>
            <ac:spMk id="23" creationId="{5DA0ADE0-81F0-4A7E-B699-AF1A8BF56A3E}"/>
          </ac:spMkLst>
        </pc:spChg>
        <pc:spChg chg="mod">
          <ac:chgData name="Thomas Berger" userId="463376ef-6291-46e1-b6ca-27106cd4d516" providerId="ADAL" clId="{70FEA43F-402F-4BF4-96EB-FC2FCAAF13B2}" dt="2022-02-26T11:04:53.427" v="3654" actId="208"/>
          <ac:spMkLst>
            <pc:docMk/>
            <pc:sldMk cId="64091781" sldId="386"/>
            <ac:spMk id="24" creationId="{543146A9-5DC4-4B55-AE18-37DB2D433B30}"/>
          </ac:spMkLst>
        </pc:spChg>
        <pc:spChg chg="mod">
          <ac:chgData name="Thomas Berger" userId="463376ef-6291-46e1-b6ca-27106cd4d516" providerId="ADAL" clId="{70FEA43F-402F-4BF4-96EB-FC2FCAAF13B2}" dt="2022-02-26T13:23:30.301" v="6617"/>
          <ac:spMkLst>
            <pc:docMk/>
            <pc:sldMk cId="64091781" sldId="386"/>
            <ac:spMk id="25" creationId="{8553B291-F254-4D2F-890F-E6F7D54C72DB}"/>
          </ac:spMkLst>
        </pc:spChg>
        <pc:spChg chg="del">
          <ac:chgData name="Thomas Berger" userId="463376ef-6291-46e1-b6ca-27106cd4d516" providerId="ADAL" clId="{70FEA43F-402F-4BF4-96EB-FC2FCAAF13B2}" dt="2022-02-25T06:24:24.227" v="1434" actId="478"/>
          <ac:spMkLst>
            <pc:docMk/>
            <pc:sldMk cId="64091781" sldId="386"/>
            <ac:spMk id="26" creationId="{6D1EA94A-8F87-468C-8135-0B415992AC38}"/>
          </ac:spMkLst>
        </pc:spChg>
        <pc:spChg chg="del">
          <ac:chgData name="Thomas Berger" userId="463376ef-6291-46e1-b6ca-27106cd4d516" providerId="ADAL" clId="{70FEA43F-402F-4BF4-96EB-FC2FCAAF13B2}" dt="2022-02-25T06:24:24.227" v="1434" actId="478"/>
          <ac:spMkLst>
            <pc:docMk/>
            <pc:sldMk cId="64091781" sldId="386"/>
            <ac:spMk id="27" creationId="{C0D5DAEA-9BE5-42ED-8571-E9B40BC31CE4}"/>
          </ac:spMkLst>
        </pc:spChg>
        <pc:spChg chg="del">
          <ac:chgData name="Thomas Berger" userId="463376ef-6291-46e1-b6ca-27106cd4d516" providerId="ADAL" clId="{70FEA43F-402F-4BF4-96EB-FC2FCAAF13B2}" dt="2022-02-25T06:24:24.227" v="1434" actId="478"/>
          <ac:spMkLst>
            <pc:docMk/>
            <pc:sldMk cId="64091781" sldId="386"/>
            <ac:spMk id="28" creationId="{18F74B9E-7023-46A2-BDA7-C2C1306A02DC}"/>
          </ac:spMkLst>
        </pc:spChg>
        <pc:spChg chg="del">
          <ac:chgData name="Thomas Berger" userId="463376ef-6291-46e1-b6ca-27106cd4d516" providerId="ADAL" clId="{70FEA43F-402F-4BF4-96EB-FC2FCAAF13B2}" dt="2022-02-25T06:24:24.227" v="1434" actId="478"/>
          <ac:spMkLst>
            <pc:docMk/>
            <pc:sldMk cId="64091781" sldId="386"/>
            <ac:spMk id="29" creationId="{454AA859-061E-42EB-B7DE-222C7FA7B1AD}"/>
          </ac:spMkLst>
        </pc:spChg>
        <pc:spChg chg="del">
          <ac:chgData name="Thomas Berger" userId="463376ef-6291-46e1-b6ca-27106cd4d516" providerId="ADAL" clId="{70FEA43F-402F-4BF4-96EB-FC2FCAAF13B2}" dt="2022-02-25T06:24:24.227" v="1434" actId="478"/>
          <ac:spMkLst>
            <pc:docMk/>
            <pc:sldMk cId="64091781" sldId="386"/>
            <ac:spMk id="30" creationId="{8B31DF66-B06B-484A-8047-36BFC1944940}"/>
          </ac:spMkLst>
        </pc:spChg>
        <pc:spChg chg="del">
          <ac:chgData name="Thomas Berger" userId="463376ef-6291-46e1-b6ca-27106cd4d516" providerId="ADAL" clId="{70FEA43F-402F-4BF4-96EB-FC2FCAAF13B2}" dt="2022-02-25T06:24:24.227" v="1434" actId="478"/>
          <ac:spMkLst>
            <pc:docMk/>
            <pc:sldMk cId="64091781" sldId="386"/>
            <ac:spMk id="31" creationId="{D215D439-550F-410F-AF19-9EF6D0443698}"/>
          </ac:spMkLst>
        </pc:spChg>
        <pc:spChg chg="del">
          <ac:chgData name="Thomas Berger" userId="463376ef-6291-46e1-b6ca-27106cd4d516" providerId="ADAL" clId="{70FEA43F-402F-4BF4-96EB-FC2FCAAF13B2}" dt="2022-02-25T06:24:24.227" v="1434" actId="478"/>
          <ac:spMkLst>
            <pc:docMk/>
            <pc:sldMk cId="64091781" sldId="386"/>
            <ac:spMk id="32" creationId="{00582DB6-B40A-428E-A0BA-3855FEF92081}"/>
          </ac:spMkLst>
        </pc:spChg>
        <pc:spChg chg="del">
          <ac:chgData name="Thomas Berger" userId="463376ef-6291-46e1-b6ca-27106cd4d516" providerId="ADAL" clId="{70FEA43F-402F-4BF4-96EB-FC2FCAAF13B2}" dt="2022-02-25T06:24:24.227" v="1434" actId="478"/>
          <ac:spMkLst>
            <pc:docMk/>
            <pc:sldMk cId="64091781" sldId="386"/>
            <ac:spMk id="33" creationId="{ACC5FFFB-716B-484B-A75D-A976E78CBF51}"/>
          </ac:spMkLst>
        </pc:spChg>
        <pc:spChg chg="add mod">
          <ac:chgData name="Thomas Berger" userId="463376ef-6291-46e1-b6ca-27106cd4d516" providerId="ADAL" clId="{70FEA43F-402F-4BF4-96EB-FC2FCAAF13B2}" dt="2022-02-26T11:03:35.814" v="3639" actId="20577"/>
          <ac:spMkLst>
            <pc:docMk/>
            <pc:sldMk cId="64091781" sldId="386"/>
            <ac:spMk id="34" creationId="{361E66C2-B2AD-480A-A8B1-100A88724B10}"/>
          </ac:spMkLst>
        </pc:spChg>
        <pc:spChg chg="add mod">
          <ac:chgData name="Thomas Berger" userId="463376ef-6291-46e1-b6ca-27106cd4d516" providerId="ADAL" clId="{70FEA43F-402F-4BF4-96EB-FC2FCAAF13B2}" dt="2022-02-25T06:24:24.612" v="1435"/>
          <ac:spMkLst>
            <pc:docMk/>
            <pc:sldMk cId="64091781" sldId="386"/>
            <ac:spMk id="35" creationId="{EDDEE265-DCEA-4C84-9468-4FDA1F95A8C4}"/>
          </ac:spMkLst>
        </pc:spChg>
        <pc:spChg chg="add mod">
          <ac:chgData name="Thomas Berger" userId="463376ef-6291-46e1-b6ca-27106cd4d516" providerId="ADAL" clId="{70FEA43F-402F-4BF4-96EB-FC2FCAAF13B2}" dt="2022-02-26T13:24:17.234" v="6623"/>
          <ac:spMkLst>
            <pc:docMk/>
            <pc:sldMk cId="64091781" sldId="386"/>
            <ac:spMk id="36" creationId="{3F52D7D0-BBB1-4E88-B7F3-3DF099462A43}"/>
          </ac:spMkLst>
        </pc:spChg>
      </pc:sldChg>
      <pc:sldChg chg="addSp delSp modSp mod modAnim">
        <pc:chgData name="Thomas Berger" userId="463376ef-6291-46e1-b6ca-27106cd4d516" providerId="ADAL" clId="{70FEA43F-402F-4BF4-96EB-FC2FCAAF13B2}" dt="2022-02-26T12:41:07.408" v="5200" actId="478"/>
        <pc:sldMkLst>
          <pc:docMk/>
          <pc:sldMk cId="694950291" sldId="388"/>
        </pc:sldMkLst>
        <pc:spChg chg="del">
          <ac:chgData name="Thomas Berger" userId="463376ef-6291-46e1-b6ca-27106cd4d516" providerId="ADAL" clId="{70FEA43F-402F-4BF4-96EB-FC2FCAAF13B2}" dt="2022-02-26T10:20:03.630" v="2323" actId="478"/>
          <ac:spMkLst>
            <pc:docMk/>
            <pc:sldMk cId="694950291" sldId="388"/>
            <ac:spMk id="2" creationId="{8B214631-4CB6-4ADA-9EF5-7FDA3C8EB5FA}"/>
          </ac:spMkLst>
        </pc:spChg>
        <pc:spChg chg="mod">
          <ac:chgData name="Thomas Berger" userId="463376ef-6291-46e1-b6ca-27106cd4d516" providerId="ADAL" clId="{70FEA43F-402F-4BF4-96EB-FC2FCAAF13B2}" dt="2022-02-26T10:22:14.119" v="2343" actId="20577"/>
          <ac:spMkLst>
            <pc:docMk/>
            <pc:sldMk cId="694950291" sldId="388"/>
            <ac:spMk id="3" creationId="{98387571-ADDA-452C-A32D-F3B6CCB2AF67}"/>
          </ac:spMkLst>
        </pc:spChg>
        <pc:spChg chg="del">
          <ac:chgData name="Thomas Berger" userId="463376ef-6291-46e1-b6ca-27106cd4d516" providerId="ADAL" clId="{70FEA43F-402F-4BF4-96EB-FC2FCAAF13B2}" dt="2022-02-26T12:41:07.408" v="5200" actId="478"/>
          <ac:spMkLst>
            <pc:docMk/>
            <pc:sldMk cId="694950291" sldId="388"/>
            <ac:spMk id="4" creationId="{561ADBBC-DE34-47A0-B7E5-B0B67CE9BDEB}"/>
          </ac:spMkLst>
        </pc:spChg>
        <pc:spChg chg="add mod">
          <ac:chgData name="Thomas Berger" userId="463376ef-6291-46e1-b6ca-27106cd4d516" providerId="ADAL" clId="{70FEA43F-402F-4BF4-96EB-FC2FCAAF13B2}" dt="2022-02-26T10:23:01.645" v="2348" actId="6549"/>
          <ac:spMkLst>
            <pc:docMk/>
            <pc:sldMk cId="694950291" sldId="388"/>
            <ac:spMk id="16" creationId="{24F20DD9-8300-41F4-932A-788E3EA8C9A8}"/>
          </ac:spMkLst>
        </pc:spChg>
        <pc:grpChg chg="del">
          <ac:chgData name="Thomas Berger" userId="463376ef-6291-46e1-b6ca-27106cd4d516" providerId="ADAL" clId="{70FEA43F-402F-4BF4-96EB-FC2FCAAF13B2}" dt="2022-02-26T10:20:09.406" v="2324" actId="478"/>
          <ac:grpSpMkLst>
            <pc:docMk/>
            <pc:sldMk cId="694950291" sldId="388"/>
            <ac:grpSpMk id="7" creationId="{680A050C-502D-46B0-8C2E-A2429F2B8367}"/>
          </ac:grpSpMkLst>
        </pc:grpChg>
        <pc:graphicFrameChg chg="del">
          <ac:chgData name="Thomas Berger" userId="463376ef-6291-46e1-b6ca-27106cd4d516" providerId="ADAL" clId="{70FEA43F-402F-4BF4-96EB-FC2FCAAF13B2}" dt="2022-02-26T10:20:20.142" v="2325" actId="478"/>
          <ac:graphicFrameMkLst>
            <pc:docMk/>
            <pc:sldMk cId="694950291" sldId="388"/>
            <ac:graphicFrameMk id="6" creationId="{C70E37C4-3EA7-493A-8F1D-DCF0F18818AB}"/>
          </ac:graphicFrameMkLst>
        </pc:graphicFrameChg>
        <pc:picChg chg="add mod">
          <ac:chgData name="Thomas Berger" userId="463376ef-6291-46e1-b6ca-27106cd4d516" providerId="ADAL" clId="{70FEA43F-402F-4BF4-96EB-FC2FCAAF13B2}" dt="2022-02-26T10:22:42.504" v="2345" actId="1076"/>
          <ac:picMkLst>
            <pc:docMk/>
            <pc:sldMk cId="694950291" sldId="388"/>
            <ac:picMk id="17" creationId="{33421ED0-570C-4171-BFCB-A576CCF84BB9}"/>
          </ac:picMkLst>
        </pc:picChg>
      </pc:sldChg>
      <pc:sldChg chg="del">
        <pc:chgData name="Thomas Berger" userId="463376ef-6291-46e1-b6ca-27106cd4d516" providerId="ADAL" clId="{70FEA43F-402F-4BF4-96EB-FC2FCAAF13B2}" dt="2022-02-26T10:23:40.089" v="2349" actId="47"/>
        <pc:sldMkLst>
          <pc:docMk/>
          <pc:sldMk cId="739549107" sldId="389"/>
        </pc:sldMkLst>
      </pc:sldChg>
      <pc:sldChg chg="del">
        <pc:chgData name="Thomas Berger" userId="463376ef-6291-46e1-b6ca-27106cd4d516" providerId="ADAL" clId="{70FEA43F-402F-4BF4-96EB-FC2FCAAF13B2}" dt="2022-02-26T11:00:23.467" v="3593" actId="47"/>
        <pc:sldMkLst>
          <pc:docMk/>
          <pc:sldMk cId="719066714" sldId="390"/>
        </pc:sldMkLst>
      </pc:sldChg>
      <pc:sldChg chg="del">
        <pc:chgData name="Thomas Berger" userId="463376ef-6291-46e1-b6ca-27106cd4d516" providerId="ADAL" clId="{70FEA43F-402F-4BF4-96EB-FC2FCAAF13B2}" dt="2022-02-26T11:00:23.467" v="3593" actId="47"/>
        <pc:sldMkLst>
          <pc:docMk/>
          <pc:sldMk cId="4121706671" sldId="391"/>
        </pc:sldMkLst>
      </pc:sldChg>
      <pc:sldChg chg="del">
        <pc:chgData name="Thomas Berger" userId="463376ef-6291-46e1-b6ca-27106cd4d516" providerId="ADAL" clId="{70FEA43F-402F-4BF4-96EB-FC2FCAAF13B2}" dt="2022-02-26T11:00:23.467" v="3593" actId="47"/>
        <pc:sldMkLst>
          <pc:docMk/>
          <pc:sldMk cId="3281384292" sldId="392"/>
        </pc:sldMkLst>
      </pc:sldChg>
      <pc:sldChg chg="del">
        <pc:chgData name="Thomas Berger" userId="463376ef-6291-46e1-b6ca-27106cd4d516" providerId="ADAL" clId="{70FEA43F-402F-4BF4-96EB-FC2FCAAF13B2}" dt="2022-02-26T11:00:23.467" v="3593" actId="47"/>
        <pc:sldMkLst>
          <pc:docMk/>
          <pc:sldMk cId="1977503720" sldId="393"/>
        </pc:sldMkLst>
      </pc:sldChg>
      <pc:sldChg chg="del">
        <pc:chgData name="Thomas Berger" userId="463376ef-6291-46e1-b6ca-27106cd4d516" providerId="ADAL" clId="{70FEA43F-402F-4BF4-96EB-FC2FCAAF13B2}" dt="2022-02-26T11:00:28.948" v="3594" actId="47"/>
        <pc:sldMkLst>
          <pc:docMk/>
          <pc:sldMk cId="3032412409" sldId="394"/>
        </pc:sldMkLst>
      </pc:sldChg>
      <pc:sldChg chg="del">
        <pc:chgData name="Thomas Berger" userId="463376ef-6291-46e1-b6ca-27106cd4d516" providerId="ADAL" clId="{70FEA43F-402F-4BF4-96EB-FC2FCAAF13B2}" dt="2022-02-26T11:00:23.467" v="3593" actId="47"/>
        <pc:sldMkLst>
          <pc:docMk/>
          <pc:sldMk cId="1788747133" sldId="395"/>
        </pc:sldMkLst>
      </pc:sldChg>
      <pc:sldChg chg="del">
        <pc:chgData name="Thomas Berger" userId="463376ef-6291-46e1-b6ca-27106cd4d516" providerId="ADAL" clId="{70FEA43F-402F-4BF4-96EB-FC2FCAAF13B2}" dt="2022-02-26T11:00:23.467" v="3593" actId="47"/>
        <pc:sldMkLst>
          <pc:docMk/>
          <pc:sldMk cId="864293774" sldId="396"/>
        </pc:sldMkLst>
      </pc:sldChg>
      <pc:sldChg chg="del">
        <pc:chgData name="Thomas Berger" userId="463376ef-6291-46e1-b6ca-27106cd4d516" providerId="ADAL" clId="{70FEA43F-402F-4BF4-96EB-FC2FCAAF13B2}" dt="2022-02-26T11:00:23.467" v="3593" actId="47"/>
        <pc:sldMkLst>
          <pc:docMk/>
          <pc:sldMk cId="600311123" sldId="397"/>
        </pc:sldMkLst>
      </pc:sldChg>
      <pc:sldChg chg="del">
        <pc:chgData name="Thomas Berger" userId="463376ef-6291-46e1-b6ca-27106cd4d516" providerId="ADAL" clId="{70FEA43F-402F-4BF4-96EB-FC2FCAAF13B2}" dt="2022-02-26T11:00:23.467" v="3593" actId="47"/>
        <pc:sldMkLst>
          <pc:docMk/>
          <pc:sldMk cId="1975391546" sldId="398"/>
        </pc:sldMkLst>
      </pc:sldChg>
      <pc:sldChg chg="del">
        <pc:chgData name="Thomas Berger" userId="463376ef-6291-46e1-b6ca-27106cd4d516" providerId="ADAL" clId="{70FEA43F-402F-4BF4-96EB-FC2FCAAF13B2}" dt="2022-02-26T11:00:28.948" v="3594" actId="47"/>
        <pc:sldMkLst>
          <pc:docMk/>
          <pc:sldMk cId="603643456" sldId="399"/>
        </pc:sldMkLst>
      </pc:sldChg>
      <pc:sldChg chg="del">
        <pc:chgData name="Thomas Berger" userId="463376ef-6291-46e1-b6ca-27106cd4d516" providerId="ADAL" clId="{70FEA43F-402F-4BF4-96EB-FC2FCAAF13B2}" dt="2022-02-26T11:17:34.345" v="3658" actId="47"/>
        <pc:sldMkLst>
          <pc:docMk/>
          <pc:sldMk cId="2991415689" sldId="400"/>
        </pc:sldMkLst>
      </pc:sldChg>
      <pc:sldChg chg="del">
        <pc:chgData name="Thomas Berger" userId="463376ef-6291-46e1-b6ca-27106cd4d516" providerId="ADAL" clId="{70FEA43F-402F-4BF4-96EB-FC2FCAAF13B2}" dt="2022-02-26T11:00:37.802" v="3595" actId="47"/>
        <pc:sldMkLst>
          <pc:docMk/>
          <pc:sldMk cId="3166894815" sldId="401"/>
        </pc:sldMkLst>
      </pc:sldChg>
      <pc:sldChg chg="del">
        <pc:chgData name="Thomas Berger" userId="463376ef-6291-46e1-b6ca-27106cd4d516" providerId="ADAL" clId="{70FEA43F-402F-4BF4-96EB-FC2FCAAF13B2}" dt="2022-02-26T11:17:35.031" v="3659" actId="47"/>
        <pc:sldMkLst>
          <pc:docMk/>
          <pc:sldMk cId="1769319007" sldId="402"/>
        </pc:sldMkLst>
      </pc:sldChg>
      <pc:sldChg chg="del">
        <pc:chgData name="Thomas Berger" userId="463376ef-6291-46e1-b6ca-27106cd4d516" providerId="ADAL" clId="{70FEA43F-402F-4BF4-96EB-FC2FCAAF13B2}" dt="2022-02-26T11:00:28.948" v="3594" actId="47"/>
        <pc:sldMkLst>
          <pc:docMk/>
          <pc:sldMk cId="1427670952" sldId="403"/>
        </pc:sldMkLst>
      </pc:sldChg>
      <pc:sldChg chg="del">
        <pc:chgData name="Thomas Berger" userId="463376ef-6291-46e1-b6ca-27106cd4d516" providerId="ADAL" clId="{70FEA43F-402F-4BF4-96EB-FC2FCAAF13B2}" dt="2022-02-26T11:00:28.948" v="3594" actId="47"/>
        <pc:sldMkLst>
          <pc:docMk/>
          <pc:sldMk cId="3003883954" sldId="404"/>
        </pc:sldMkLst>
      </pc:sldChg>
      <pc:sldChg chg="del">
        <pc:chgData name="Thomas Berger" userId="463376ef-6291-46e1-b6ca-27106cd4d516" providerId="ADAL" clId="{70FEA43F-402F-4BF4-96EB-FC2FCAAF13B2}" dt="2022-02-26T11:00:37.802" v="3595" actId="47"/>
        <pc:sldMkLst>
          <pc:docMk/>
          <pc:sldMk cId="709384868" sldId="406"/>
        </pc:sldMkLst>
      </pc:sldChg>
      <pc:sldChg chg="del">
        <pc:chgData name="Thomas Berger" userId="463376ef-6291-46e1-b6ca-27106cd4d516" providerId="ADAL" clId="{70FEA43F-402F-4BF4-96EB-FC2FCAAF13B2}" dt="2022-02-26T11:00:37.802" v="3595" actId="47"/>
        <pc:sldMkLst>
          <pc:docMk/>
          <pc:sldMk cId="2121302809" sldId="407"/>
        </pc:sldMkLst>
      </pc:sldChg>
      <pc:sldChg chg="del">
        <pc:chgData name="Thomas Berger" userId="463376ef-6291-46e1-b6ca-27106cd4d516" providerId="ADAL" clId="{70FEA43F-402F-4BF4-96EB-FC2FCAAF13B2}" dt="2022-02-26T11:00:37.802" v="3595" actId="47"/>
        <pc:sldMkLst>
          <pc:docMk/>
          <pc:sldMk cId="1218898948" sldId="408"/>
        </pc:sldMkLst>
      </pc:sldChg>
      <pc:sldChg chg="del">
        <pc:chgData name="Thomas Berger" userId="463376ef-6291-46e1-b6ca-27106cd4d516" providerId="ADAL" clId="{70FEA43F-402F-4BF4-96EB-FC2FCAAF13B2}" dt="2022-02-26T11:00:37.802" v="3595" actId="47"/>
        <pc:sldMkLst>
          <pc:docMk/>
          <pc:sldMk cId="1464295307" sldId="409"/>
        </pc:sldMkLst>
      </pc:sldChg>
      <pc:sldChg chg="del">
        <pc:chgData name="Thomas Berger" userId="463376ef-6291-46e1-b6ca-27106cd4d516" providerId="ADAL" clId="{70FEA43F-402F-4BF4-96EB-FC2FCAAF13B2}" dt="2022-02-26T11:00:37.802" v="3595" actId="47"/>
        <pc:sldMkLst>
          <pc:docMk/>
          <pc:sldMk cId="2589449333" sldId="410"/>
        </pc:sldMkLst>
      </pc:sldChg>
      <pc:sldChg chg="del">
        <pc:chgData name="Thomas Berger" userId="463376ef-6291-46e1-b6ca-27106cd4d516" providerId="ADAL" clId="{70FEA43F-402F-4BF4-96EB-FC2FCAAF13B2}" dt="2022-02-26T11:00:37.802" v="3595" actId="47"/>
        <pc:sldMkLst>
          <pc:docMk/>
          <pc:sldMk cId="4046884221" sldId="411"/>
        </pc:sldMkLst>
      </pc:sldChg>
      <pc:sldChg chg="del">
        <pc:chgData name="Thomas Berger" userId="463376ef-6291-46e1-b6ca-27106cd4d516" providerId="ADAL" clId="{70FEA43F-402F-4BF4-96EB-FC2FCAAF13B2}" dt="2022-02-26T11:00:37.802" v="3595" actId="47"/>
        <pc:sldMkLst>
          <pc:docMk/>
          <pc:sldMk cId="1084302053" sldId="412"/>
        </pc:sldMkLst>
      </pc:sldChg>
      <pc:sldChg chg="del">
        <pc:chgData name="Thomas Berger" userId="463376ef-6291-46e1-b6ca-27106cd4d516" providerId="ADAL" clId="{70FEA43F-402F-4BF4-96EB-FC2FCAAF13B2}" dt="2022-02-26T11:00:37.802" v="3595" actId="47"/>
        <pc:sldMkLst>
          <pc:docMk/>
          <pc:sldMk cId="3136713531" sldId="413"/>
        </pc:sldMkLst>
      </pc:sldChg>
      <pc:sldChg chg="del">
        <pc:chgData name="Thomas Berger" userId="463376ef-6291-46e1-b6ca-27106cd4d516" providerId="ADAL" clId="{70FEA43F-402F-4BF4-96EB-FC2FCAAF13B2}" dt="2022-02-26T11:00:37.802" v="3595" actId="47"/>
        <pc:sldMkLst>
          <pc:docMk/>
          <pc:sldMk cId="3458805965" sldId="414"/>
        </pc:sldMkLst>
      </pc:sldChg>
      <pc:sldChg chg="del">
        <pc:chgData name="Thomas Berger" userId="463376ef-6291-46e1-b6ca-27106cd4d516" providerId="ADAL" clId="{70FEA43F-402F-4BF4-96EB-FC2FCAAF13B2}" dt="2022-02-26T11:00:37.802" v="3595" actId="47"/>
        <pc:sldMkLst>
          <pc:docMk/>
          <pc:sldMk cId="1321108535" sldId="415"/>
        </pc:sldMkLst>
      </pc:sldChg>
      <pc:sldChg chg="del">
        <pc:chgData name="Thomas Berger" userId="463376ef-6291-46e1-b6ca-27106cd4d516" providerId="ADAL" clId="{70FEA43F-402F-4BF4-96EB-FC2FCAAF13B2}" dt="2022-02-26T11:00:37.802" v="3595" actId="47"/>
        <pc:sldMkLst>
          <pc:docMk/>
          <pc:sldMk cId="2192141335" sldId="416"/>
        </pc:sldMkLst>
      </pc:sldChg>
      <pc:sldChg chg="del">
        <pc:chgData name="Thomas Berger" userId="463376ef-6291-46e1-b6ca-27106cd4d516" providerId="ADAL" clId="{70FEA43F-402F-4BF4-96EB-FC2FCAAF13B2}" dt="2022-02-26T11:00:37.802" v="3595" actId="47"/>
        <pc:sldMkLst>
          <pc:docMk/>
          <pc:sldMk cId="2261472236" sldId="417"/>
        </pc:sldMkLst>
      </pc:sldChg>
      <pc:sldChg chg="del">
        <pc:chgData name="Thomas Berger" userId="463376ef-6291-46e1-b6ca-27106cd4d516" providerId="ADAL" clId="{70FEA43F-402F-4BF4-96EB-FC2FCAAF13B2}" dt="2022-02-26T11:00:37.802" v="3595" actId="47"/>
        <pc:sldMkLst>
          <pc:docMk/>
          <pc:sldMk cId="3626269748" sldId="418"/>
        </pc:sldMkLst>
      </pc:sldChg>
      <pc:sldChg chg="del">
        <pc:chgData name="Thomas Berger" userId="463376ef-6291-46e1-b6ca-27106cd4d516" providerId="ADAL" clId="{70FEA43F-402F-4BF4-96EB-FC2FCAAF13B2}" dt="2022-02-26T11:00:37.802" v="3595" actId="47"/>
        <pc:sldMkLst>
          <pc:docMk/>
          <pc:sldMk cId="4099535671" sldId="419"/>
        </pc:sldMkLst>
      </pc:sldChg>
      <pc:sldChg chg="del">
        <pc:chgData name="Thomas Berger" userId="463376ef-6291-46e1-b6ca-27106cd4d516" providerId="ADAL" clId="{70FEA43F-402F-4BF4-96EB-FC2FCAAF13B2}" dt="2022-02-26T11:00:37.802" v="3595" actId="47"/>
        <pc:sldMkLst>
          <pc:docMk/>
          <pc:sldMk cId="3751870504" sldId="420"/>
        </pc:sldMkLst>
      </pc:sldChg>
      <pc:sldChg chg="delSp del mod">
        <pc:chgData name="Thomas Berger" userId="463376ef-6291-46e1-b6ca-27106cd4d516" providerId="ADAL" clId="{70FEA43F-402F-4BF4-96EB-FC2FCAAF13B2}" dt="2022-02-26T11:17:36.335" v="3660" actId="47"/>
        <pc:sldMkLst>
          <pc:docMk/>
          <pc:sldMk cId="499305655" sldId="421"/>
        </pc:sldMkLst>
        <pc:spChg chg="del">
          <ac:chgData name="Thomas Berger" userId="463376ef-6291-46e1-b6ca-27106cd4d516" providerId="ADAL" clId="{70FEA43F-402F-4BF4-96EB-FC2FCAAF13B2}" dt="2022-02-26T11:01:05.114" v="3597" actId="478"/>
          <ac:spMkLst>
            <pc:docMk/>
            <pc:sldMk cId="499305655" sldId="421"/>
            <ac:spMk id="35" creationId="{566FBAA8-43ED-4DBC-AFC9-1330DCA82E8E}"/>
          </ac:spMkLst>
        </pc:spChg>
        <pc:spChg chg="del">
          <ac:chgData name="Thomas Berger" userId="463376ef-6291-46e1-b6ca-27106cd4d516" providerId="ADAL" clId="{70FEA43F-402F-4BF4-96EB-FC2FCAAF13B2}" dt="2022-02-26T11:01:05.114" v="3597" actId="478"/>
          <ac:spMkLst>
            <pc:docMk/>
            <pc:sldMk cId="499305655" sldId="421"/>
            <ac:spMk id="36" creationId="{A9F6ABC1-4AD7-44C1-9EAE-8425F5A3C804}"/>
          </ac:spMkLst>
        </pc:spChg>
        <pc:spChg chg="del">
          <ac:chgData name="Thomas Berger" userId="463376ef-6291-46e1-b6ca-27106cd4d516" providerId="ADAL" clId="{70FEA43F-402F-4BF4-96EB-FC2FCAAF13B2}" dt="2022-02-26T11:01:05.114" v="3597" actId="478"/>
          <ac:spMkLst>
            <pc:docMk/>
            <pc:sldMk cId="499305655" sldId="421"/>
            <ac:spMk id="37" creationId="{D6233C3E-6C93-4934-A36D-D32139E45159}"/>
          </ac:spMkLst>
        </pc:spChg>
        <pc:spChg chg="del">
          <ac:chgData name="Thomas Berger" userId="463376ef-6291-46e1-b6ca-27106cd4d516" providerId="ADAL" clId="{70FEA43F-402F-4BF4-96EB-FC2FCAAF13B2}" dt="2022-02-26T11:01:05.114" v="3597" actId="478"/>
          <ac:spMkLst>
            <pc:docMk/>
            <pc:sldMk cId="499305655" sldId="421"/>
            <ac:spMk id="38" creationId="{F2CE5CA9-826C-4DD6-B8EE-F8318A592260}"/>
          </ac:spMkLst>
        </pc:spChg>
      </pc:sldChg>
      <pc:sldChg chg="del">
        <pc:chgData name="Thomas Berger" userId="463376ef-6291-46e1-b6ca-27106cd4d516" providerId="ADAL" clId="{70FEA43F-402F-4BF4-96EB-FC2FCAAF13B2}" dt="2022-02-26T11:00:57.611" v="3596" actId="47"/>
        <pc:sldMkLst>
          <pc:docMk/>
          <pc:sldMk cId="3010860275" sldId="422"/>
        </pc:sldMkLst>
      </pc:sldChg>
      <pc:sldChg chg="del">
        <pc:chgData name="Thomas Berger" userId="463376ef-6291-46e1-b6ca-27106cd4d516" providerId="ADAL" clId="{70FEA43F-402F-4BF4-96EB-FC2FCAAF13B2}" dt="2022-02-26T11:00:57.611" v="3596" actId="47"/>
        <pc:sldMkLst>
          <pc:docMk/>
          <pc:sldMk cId="3462249381" sldId="423"/>
        </pc:sldMkLst>
      </pc:sldChg>
      <pc:sldChg chg="del">
        <pc:chgData name="Thomas Berger" userId="463376ef-6291-46e1-b6ca-27106cd4d516" providerId="ADAL" clId="{70FEA43F-402F-4BF4-96EB-FC2FCAAF13B2}" dt="2022-02-26T11:00:57.611" v="3596" actId="47"/>
        <pc:sldMkLst>
          <pc:docMk/>
          <pc:sldMk cId="1238227556" sldId="424"/>
        </pc:sldMkLst>
      </pc:sldChg>
      <pc:sldChg chg="del">
        <pc:chgData name="Thomas Berger" userId="463376ef-6291-46e1-b6ca-27106cd4d516" providerId="ADAL" clId="{70FEA43F-402F-4BF4-96EB-FC2FCAAF13B2}" dt="2022-02-26T11:00:57.611" v="3596" actId="47"/>
        <pc:sldMkLst>
          <pc:docMk/>
          <pc:sldMk cId="1993606779" sldId="425"/>
        </pc:sldMkLst>
      </pc:sldChg>
      <pc:sldChg chg="del">
        <pc:chgData name="Thomas Berger" userId="463376ef-6291-46e1-b6ca-27106cd4d516" providerId="ADAL" clId="{70FEA43F-402F-4BF4-96EB-FC2FCAAF13B2}" dt="2022-02-26T11:00:57.611" v="3596" actId="47"/>
        <pc:sldMkLst>
          <pc:docMk/>
          <pc:sldMk cId="4183049692" sldId="426"/>
        </pc:sldMkLst>
      </pc:sldChg>
      <pc:sldChg chg="del">
        <pc:chgData name="Thomas Berger" userId="463376ef-6291-46e1-b6ca-27106cd4d516" providerId="ADAL" clId="{70FEA43F-402F-4BF4-96EB-FC2FCAAF13B2}" dt="2022-02-26T11:00:57.611" v="3596" actId="47"/>
        <pc:sldMkLst>
          <pc:docMk/>
          <pc:sldMk cId="873027067" sldId="427"/>
        </pc:sldMkLst>
      </pc:sldChg>
      <pc:sldChg chg="del">
        <pc:chgData name="Thomas Berger" userId="463376ef-6291-46e1-b6ca-27106cd4d516" providerId="ADAL" clId="{70FEA43F-402F-4BF4-96EB-FC2FCAAF13B2}" dt="2022-02-26T11:00:57.611" v="3596" actId="47"/>
        <pc:sldMkLst>
          <pc:docMk/>
          <pc:sldMk cId="2614022914" sldId="428"/>
        </pc:sldMkLst>
      </pc:sldChg>
      <pc:sldChg chg="del">
        <pc:chgData name="Thomas Berger" userId="463376ef-6291-46e1-b6ca-27106cd4d516" providerId="ADAL" clId="{70FEA43F-402F-4BF4-96EB-FC2FCAAF13B2}" dt="2022-02-26T11:00:57.611" v="3596" actId="47"/>
        <pc:sldMkLst>
          <pc:docMk/>
          <pc:sldMk cId="955614855" sldId="429"/>
        </pc:sldMkLst>
      </pc:sldChg>
      <pc:sldChg chg="del">
        <pc:chgData name="Thomas Berger" userId="463376ef-6291-46e1-b6ca-27106cd4d516" providerId="ADAL" clId="{70FEA43F-402F-4BF4-96EB-FC2FCAAF13B2}" dt="2022-02-26T11:00:57.611" v="3596" actId="47"/>
        <pc:sldMkLst>
          <pc:docMk/>
          <pc:sldMk cId="2972909829" sldId="430"/>
        </pc:sldMkLst>
      </pc:sldChg>
      <pc:sldChg chg="del">
        <pc:chgData name="Thomas Berger" userId="463376ef-6291-46e1-b6ca-27106cd4d516" providerId="ADAL" clId="{70FEA43F-402F-4BF4-96EB-FC2FCAAF13B2}" dt="2022-02-26T11:00:57.611" v="3596" actId="47"/>
        <pc:sldMkLst>
          <pc:docMk/>
          <pc:sldMk cId="3389056395" sldId="431"/>
        </pc:sldMkLst>
      </pc:sldChg>
      <pc:sldChg chg="del">
        <pc:chgData name="Thomas Berger" userId="463376ef-6291-46e1-b6ca-27106cd4d516" providerId="ADAL" clId="{70FEA43F-402F-4BF4-96EB-FC2FCAAF13B2}" dt="2022-02-26T11:00:57.611" v="3596" actId="47"/>
        <pc:sldMkLst>
          <pc:docMk/>
          <pc:sldMk cId="355360071" sldId="432"/>
        </pc:sldMkLst>
      </pc:sldChg>
      <pc:sldChg chg="del">
        <pc:chgData name="Thomas Berger" userId="463376ef-6291-46e1-b6ca-27106cd4d516" providerId="ADAL" clId="{70FEA43F-402F-4BF4-96EB-FC2FCAAF13B2}" dt="2022-02-26T11:00:57.611" v="3596" actId="47"/>
        <pc:sldMkLst>
          <pc:docMk/>
          <pc:sldMk cId="391204861" sldId="433"/>
        </pc:sldMkLst>
      </pc:sldChg>
      <pc:sldChg chg="del">
        <pc:chgData name="Thomas Berger" userId="463376ef-6291-46e1-b6ca-27106cd4d516" providerId="ADAL" clId="{70FEA43F-402F-4BF4-96EB-FC2FCAAF13B2}" dt="2022-02-26T11:00:57.611" v="3596" actId="47"/>
        <pc:sldMkLst>
          <pc:docMk/>
          <pc:sldMk cId="1346122405" sldId="434"/>
        </pc:sldMkLst>
      </pc:sldChg>
      <pc:sldChg chg="del">
        <pc:chgData name="Thomas Berger" userId="463376ef-6291-46e1-b6ca-27106cd4d516" providerId="ADAL" clId="{70FEA43F-402F-4BF4-96EB-FC2FCAAF13B2}" dt="2022-02-26T11:00:57.611" v="3596" actId="47"/>
        <pc:sldMkLst>
          <pc:docMk/>
          <pc:sldMk cId="3139478067" sldId="435"/>
        </pc:sldMkLst>
      </pc:sldChg>
      <pc:sldChg chg="del">
        <pc:chgData name="Thomas Berger" userId="463376ef-6291-46e1-b6ca-27106cd4d516" providerId="ADAL" clId="{70FEA43F-402F-4BF4-96EB-FC2FCAAF13B2}" dt="2022-02-26T11:00:57.611" v="3596" actId="47"/>
        <pc:sldMkLst>
          <pc:docMk/>
          <pc:sldMk cId="853409799" sldId="436"/>
        </pc:sldMkLst>
      </pc:sldChg>
      <pc:sldChg chg="del">
        <pc:chgData name="Thomas Berger" userId="463376ef-6291-46e1-b6ca-27106cd4d516" providerId="ADAL" clId="{70FEA43F-402F-4BF4-96EB-FC2FCAAF13B2}" dt="2022-02-26T11:00:57.611" v="3596" actId="47"/>
        <pc:sldMkLst>
          <pc:docMk/>
          <pc:sldMk cId="2005183377" sldId="437"/>
        </pc:sldMkLst>
      </pc:sldChg>
      <pc:sldChg chg="del">
        <pc:chgData name="Thomas Berger" userId="463376ef-6291-46e1-b6ca-27106cd4d516" providerId="ADAL" clId="{70FEA43F-402F-4BF4-96EB-FC2FCAAF13B2}" dt="2022-02-26T11:00:57.611" v="3596" actId="47"/>
        <pc:sldMkLst>
          <pc:docMk/>
          <pc:sldMk cId="2637638441" sldId="438"/>
        </pc:sldMkLst>
      </pc:sldChg>
      <pc:sldChg chg="del">
        <pc:chgData name="Thomas Berger" userId="463376ef-6291-46e1-b6ca-27106cd4d516" providerId="ADAL" clId="{70FEA43F-402F-4BF4-96EB-FC2FCAAF13B2}" dt="2022-02-26T11:00:57.611" v="3596" actId="47"/>
        <pc:sldMkLst>
          <pc:docMk/>
          <pc:sldMk cId="2711731951" sldId="439"/>
        </pc:sldMkLst>
      </pc:sldChg>
      <pc:sldChg chg="del">
        <pc:chgData name="Thomas Berger" userId="463376ef-6291-46e1-b6ca-27106cd4d516" providerId="ADAL" clId="{70FEA43F-402F-4BF4-96EB-FC2FCAAF13B2}" dt="2022-02-26T11:00:57.611" v="3596" actId="47"/>
        <pc:sldMkLst>
          <pc:docMk/>
          <pc:sldMk cId="1770054060" sldId="440"/>
        </pc:sldMkLst>
      </pc:sldChg>
      <pc:sldChg chg="del">
        <pc:chgData name="Thomas Berger" userId="463376ef-6291-46e1-b6ca-27106cd4d516" providerId="ADAL" clId="{70FEA43F-402F-4BF4-96EB-FC2FCAAF13B2}" dt="2022-02-26T11:00:57.611" v="3596" actId="47"/>
        <pc:sldMkLst>
          <pc:docMk/>
          <pc:sldMk cId="1402059079" sldId="441"/>
        </pc:sldMkLst>
      </pc:sldChg>
      <pc:sldChg chg="del">
        <pc:chgData name="Thomas Berger" userId="463376ef-6291-46e1-b6ca-27106cd4d516" providerId="ADAL" clId="{70FEA43F-402F-4BF4-96EB-FC2FCAAF13B2}" dt="2022-02-26T11:00:57.611" v="3596" actId="47"/>
        <pc:sldMkLst>
          <pc:docMk/>
          <pc:sldMk cId="4178206694" sldId="442"/>
        </pc:sldMkLst>
      </pc:sldChg>
      <pc:sldChg chg="del">
        <pc:chgData name="Thomas Berger" userId="463376ef-6291-46e1-b6ca-27106cd4d516" providerId="ADAL" clId="{70FEA43F-402F-4BF4-96EB-FC2FCAAF13B2}" dt="2022-02-26T11:00:57.611" v="3596" actId="47"/>
        <pc:sldMkLst>
          <pc:docMk/>
          <pc:sldMk cId="928229474" sldId="443"/>
        </pc:sldMkLst>
      </pc:sldChg>
      <pc:sldChg chg="del">
        <pc:chgData name="Thomas Berger" userId="463376ef-6291-46e1-b6ca-27106cd4d516" providerId="ADAL" clId="{70FEA43F-402F-4BF4-96EB-FC2FCAAF13B2}" dt="2022-02-26T11:00:57.611" v="3596" actId="47"/>
        <pc:sldMkLst>
          <pc:docMk/>
          <pc:sldMk cId="2507397086" sldId="444"/>
        </pc:sldMkLst>
      </pc:sldChg>
      <pc:sldChg chg="del">
        <pc:chgData name="Thomas Berger" userId="463376ef-6291-46e1-b6ca-27106cd4d516" providerId="ADAL" clId="{70FEA43F-402F-4BF4-96EB-FC2FCAAF13B2}" dt="2022-02-26T11:00:57.611" v="3596" actId="47"/>
        <pc:sldMkLst>
          <pc:docMk/>
          <pc:sldMk cId="293263088" sldId="445"/>
        </pc:sldMkLst>
      </pc:sldChg>
      <pc:sldChg chg="del">
        <pc:chgData name="Thomas Berger" userId="463376ef-6291-46e1-b6ca-27106cd4d516" providerId="ADAL" clId="{70FEA43F-402F-4BF4-96EB-FC2FCAAF13B2}" dt="2022-02-26T11:00:57.611" v="3596" actId="47"/>
        <pc:sldMkLst>
          <pc:docMk/>
          <pc:sldMk cId="1998069320" sldId="446"/>
        </pc:sldMkLst>
      </pc:sldChg>
      <pc:sldChg chg="del">
        <pc:chgData name="Thomas Berger" userId="463376ef-6291-46e1-b6ca-27106cd4d516" providerId="ADAL" clId="{70FEA43F-402F-4BF4-96EB-FC2FCAAF13B2}" dt="2022-02-26T11:00:57.611" v="3596" actId="47"/>
        <pc:sldMkLst>
          <pc:docMk/>
          <pc:sldMk cId="1224599520" sldId="447"/>
        </pc:sldMkLst>
      </pc:sldChg>
      <pc:sldChg chg="del">
        <pc:chgData name="Thomas Berger" userId="463376ef-6291-46e1-b6ca-27106cd4d516" providerId="ADAL" clId="{70FEA43F-402F-4BF4-96EB-FC2FCAAF13B2}" dt="2022-02-26T11:00:57.611" v="3596" actId="47"/>
        <pc:sldMkLst>
          <pc:docMk/>
          <pc:sldMk cId="216508922" sldId="448"/>
        </pc:sldMkLst>
      </pc:sldChg>
      <pc:sldChg chg="del">
        <pc:chgData name="Thomas Berger" userId="463376ef-6291-46e1-b6ca-27106cd4d516" providerId="ADAL" clId="{70FEA43F-402F-4BF4-96EB-FC2FCAAF13B2}" dt="2022-02-26T11:00:57.611" v="3596" actId="47"/>
        <pc:sldMkLst>
          <pc:docMk/>
          <pc:sldMk cId="787716399" sldId="449"/>
        </pc:sldMkLst>
      </pc:sldChg>
      <pc:sldChg chg="del">
        <pc:chgData name="Thomas Berger" userId="463376ef-6291-46e1-b6ca-27106cd4d516" providerId="ADAL" clId="{70FEA43F-402F-4BF4-96EB-FC2FCAAF13B2}" dt="2022-02-26T11:00:57.611" v="3596" actId="47"/>
        <pc:sldMkLst>
          <pc:docMk/>
          <pc:sldMk cId="1613752979" sldId="450"/>
        </pc:sldMkLst>
      </pc:sldChg>
      <pc:sldChg chg="del">
        <pc:chgData name="Thomas Berger" userId="463376ef-6291-46e1-b6ca-27106cd4d516" providerId="ADAL" clId="{70FEA43F-402F-4BF4-96EB-FC2FCAAF13B2}" dt="2022-02-26T11:00:57.611" v="3596" actId="47"/>
        <pc:sldMkLst>
          <pc:docMk/>
          <pc:sldMk cId="1502778397" sldId="451"/>
        </pc:sldMkLst>
      </pc:sldChg>
      <pc:sldChg chg="del">
        <pc:chgData name="Thomas Berger" userId="463376ef-6291-46e1-b6ca-27106cd4d516" providerId="ADAL" clId="{70FEA43F-402F-4BF4-96EB-FC2FCAAF13B2}" dt="2022-02-26T11:00:57.611" v="3596" actId="47"/>
        <pc:sldMkLst>
          <pc:docMk/>
          <pc:sldMk cId="3562249877" sldId="452"/>
        </pc:sldMkLst>
      </pc:sldChg>
      <pc:sldChg chg="del">
        <pc:chgData name="Thomas Berger" userId="463376ef-6291-46e1-b6ca-27106cd4d516" providerId="ADAL" clId="{70FEA43F-402F-4BF4-96EB-FC2FCAAF13B2}" dt="2022-02-26T11:00:57.611" v="3596" actId="47"/>
        <pc:sldMkLst>
          <pc:docMk/>
          <pc:sldMk cId="4105849691" sldId="453"/>
        </pc:sldMkLst>
      </pc:sldChg>
      <pc:sldChg chg="del">
        <pc:chgData name="Thomas Berger" userId="463376ef-6291-46e1-b6ca-27106cd4d516" providerId="ADAL" clId="{70FEA43F-402F-4BF4-96EB-FC2FCAAF13B2}" dt="2022-02-26T11:00:57.611" v="3596" actId="47"/>
        <pc:sldMkLst>
          <pc:docMk/>
          <pc:sldMk cId="694038841" sldId="454"/>
        </pc:sldMkLst>
      </pc:sldChg>
      <pc:sldChg chg="del">
        <pc:chgData name="Thomas Berger" userId="463376ef-6291-46e1-b6ca-27106cd4d516" providerId="ADAL" clId="{70FEA43F-402F-4BF4-96EB-FC2FCAAF13B2}" dt="2022-02-26T11:00:57.611" v="3596" actId="47"/>
        <pc:sldMkLst>
          <pc:docMk/>
          <pc:sldMk cId="1636844926" sldId="455"/>
        </pc:sldMkLst>
      </pc:sldChg>
      <pc:sldChg chg="del">
        <pc:chgData name="Thomas Berger" userId="463376ef-6291-46e1-b6ca-27106cd4d516" providerId="ADAL" clId="{70FEA43F-402F-4BF4-96EB-FC2FCAAF13B2}" dt="2022-02-26T11:00:57.611" v="3596" actId="47"/>
        <pc:sldMkLst>
          <pc:docMk/>
          <pc:sldMk cId="4271247523" sldId="456"/>
        </pc:sldMkLst>
      </pc:sldChg>
      <pc:sldChg chg="addSp delSp modSp add mod delAnim modAnim">
        <pc:chgData name="Thomas Berger" userId="463376ef-6291-46e1-b6ca-27106cd4d516" providerId="ADAL" clId="{70FEA43F-402F-4BF4-96EB-FC2FCAAF13B2}" dt="2022-03-08T10:25:39.145" v="6649" actId="20577"/>
        <pc:sldMkLst>
          <pc:docMk/>
          <pc:sldMk cId="1120091969" sldId="457"/>
        </pc:sldMkLst>
        <pc:spChg chg="mod">
          <ac:chgData name="Thomas Berger" userId="463376ef-6291-46e1-b6ca-27106cd4d516" providerId="ADAL" clId="{70FEA43F-402F-4BF4-96EB-FC2FCAAF13B2}" dt="2022-03-08T10:25:39.145" v="6649" actId="20577"/>
          <ac:spMkLst>
            <pc:docMk/>
            <pc:sldMk cId="1120091969" sldId="457"/>
            <ac:spMk id="3" creationId="{00000000-0000-0000-0000-000000000000}"/>
          </ac:spMkLst>
        </pc:spChg>
        <pc:spChg chg="del">
          <ac:chgData name="Thomas Berger" userId="463376ef-6291-46e1-b6ca-27106cd4d516" providerId="ADAL" clId="{70FEA43F-402F-4BF4-96EB-FC2FCAAF13B2}" dt="2022-02-26T10:47:23.116" v="2532" actId="478"/>
          <ac:spMkLst>
            <pc:docMk/>
            <pc:sldMk cId="1120091969" sldId="457"/>
            <ac:spMk id="11" creationId="{00000000-0000-0000-0000-000000000000}"/>
          </ac:spMkLst>
        </pc:spChg>
        <pc:spChg chg="del">
          <ac:chgData name="Thomas Berger" userId="463376ef-6291-46e1-b6ca-27106cd4d516" providerId="ADAL" clId="{70FEA43F-402F-4BF4-96EB-FC2FCAAF13B2}" dt="2022-02-26T10:47:25.738" v="2533" actId="478"/>
          <ac:spMkLst>
            <pc:docMk/>
            <pc:sldMk cId="1120091969" sldId="457"/>
            <ac:spMk id="12" creationId="{00000000-0000-0000-0000-000000000000}"/>
          </ac:spMkLst>
        </pc:spChg>
        <pc:spChg chg="del">
          <ac:chgData name="Thomas Berger" userId="463376ef-6291-46e1-b6ca-27106cd4d516" providerId="ADAL" clId="{70FEA43F-402F-4BF4-96EB-FC2FCAAF13B2}" dt="2022-02-26T10:47:31.481" v="2537" actId="478"/>
          <ac:spMkLst>
            <pc:docMk/>
            <pc:sldMk cId="1120091969" sldId="457"/>
            <ac:spMk id="14" creationId="{00000000-0000-0000-0000-000000000000}"/>
          </ac:spMkLst>
        </pc:spChg>
        <pc:spChg chg="del">
          <ac:chgData name="Thomas Berger" userId="463376ef-6291-46e1-b6ca-27106cd4d516" providerId="ADAL" clId="{70FEA43F-402F-4BF4-96EB-FC2FCAAF13B2}" dt="2022-02-26T10:47:30.064" v="2536" actId="478"/>
          <ac:spMkLst>
            <pc:docMk/>
            <pc:sldMk cId="1120091969" sldId="457"/>
            <ac:spMk id="15" creationId="{00000000-0000-0000-0000-000000000000}"/>
          </ac:spMkLst>
        </pc:spChg>
        <pc:spChg chg="del">
          <ac:chgData name="Thomas Berger" userId="463376ef-6291-46e1-b6ca-27106cd4d516" providerId="ADAL" clId="{70FEA43F-402F-4BF4-96EB-FC2FCAAF13B2}" dt="2022-02-26T10:47:29.425" v="2535" actId="478"/>
          <ac:spMkLst>
            <pc:docMk/>
            <pc:sldMk cId="1120091969" sldId="457"/>
            <ac:spMk id="16" creationId="{00000000-0000-0000-0000-000000000000}"/>
          </ac:spMkLst>
        </pc:spChg>
        <pc:spChg chg="del">
          <ac:chgData name="Thomas Berger" userId="463376ef-6291-46e1-b6ca-27106cd4d516" providerId="ADAL" clId="{70FEA43F-402F-4BF4-96EB-FC2FCAAF13B2}" dt="2022-02-26T10:47:20.107" v="2531" actId="478"/>
          <ac:spMkLst>
            <pc:docMk/>
            <pc:sldMk cId="1120091969" sldId="457"/>
            <ac:spMk id="17" creationId="{00000000-0000-0000-0000-000000000000}"/>
          </ac:spMkLst>
        </pc:spChg>
        <pc:spChg chg="del">
          <ac:chgData name="Thomas Berger" userId="463376ef-6291-46e1-b6ca-27106cd4d516" providerId="ADAL" clId="{70FEA43F-402F-4BF4-96EB-FC2FCAAF13B2}" dt="2022-02-26T10:47:34.385" v="2538" actId="478"/>
          <ac:spMkLst>
            <pc:docMk/>
            <pc:sldMk cId="1120091969" sldId="457"/>
            <ac:spMk id="18" creationId="{00000000-0000-0000-0000-000000000000}"/>
          </ac:spMkLst>
        </pc:spChg>
        <pc:spChg chg="add mod">
          <ac:chgData name="Thomas Berger" userId="463376ef-6291-46e1-b6ca-27106cd4d516" providerId="ADAL" clId="{70FEA43F-402F-4BF4-96EB-FC2FCAAF13B2}" dt="2022-02-26T11:05:18.142" v="3655" actId="207"/>
          <ac:spMkLst>
            <pc:docMk/>
            <pc:sldMk cId="1120091969" sldId="457"/>
            <ac:spMk id="19" creationId="{65DFB803-EF3D-4E35-8E57-68053C5059D3}"/>
          </ac:spMkLst>
        </pc:spChg>
        <pc:picChg chg="del">
          <ac:chgData name="Thomas Berger" userId="463376ef-6291-46e1-b6ca-27106cd4d516" providerId="ADAL" clId="{70FEA43F-402F-4BF4-96EB-FC2FCAAF13B2}" dt="2022-02-26T10:47:15.413" v="2530" actId="478"/>
          <ac:picMkLst>
            <pc:docMk/>
            <pc:sldMk cId="1120091969" sldId="457"/>
            <ac:picMk id="9" creationId="{00000000-0000-0000-0000-000000000000}"/>
          </ac:picMkLst>
        </pc:picChg>
        <pc:picChg chg="del">
          <ac:chgData name="Thomas Berger" userId="463376ef-6291-46e1-b6ca-27106cd4d516" providerId="ADAL" clId="{70FEA43F-402F-4BF4-96EB-FC2FCAAF13B2}" dt="2022-02-26T10:47:27.944" v="2534" actId="478"/>
          <ac:picMkLst>
            <pc:docMk/>
            <pc:sldMk cId="1120091969" sldId="457"/>
            <ac:picMk id="10" creationId="{00000000-0000-0000-0000-000000000000}"/>
          </ac:picMkLst>
        </pc:picChg>
      </pc:sldChg>
      <pc:sldChg chg="modSp add mod">
        <pc:chgData name="Thomas Berger" userId="463376ef-6291-46e1-b6ca-27106cd4d516" providerId="ADAL" clId="{70FEA43F-402F-4BF4-96EB-FC2FCAAF13B2}" dt="2022-02-26T13:24:11.243" v="6622"/>
        <pc:sldMkLst>
          <pc:docMk/>
          <pc:sldMk cId="777244088" sldId="458"/>
        </pc:sldMkLst>
        <pc:spChg chg="mod">
          <ac:chgData name="Thomas Berger" userId="463376ef-6291-46e1-b6ca-27106cd4d516" providerId="ADAL" clId="{70FEA43F-402F-4BF4-96EB-FC2FCAAF13B2}" dt="2022-02-26T11:18:33.322" v="3666" actId="207"/>
          <ac:spMkLst>
            <pc:docMk/>
            <pc:sldMk cId="777244088" sldId="458"/>
            <ac:spMk id="17" creationId="{8C62D7ED-8525-4585-A4AA-7CA103D4D14B}"/>
          </ac:spMkLst>
        </pc:spChg>
        <pc:spChg chg="mod">
          <ac:chgData name="Thomas Berger" userId="463376ef-6291-46e1-b6ca-27106cd4d516" providerId="ADAL" clId="{70FEA43F-402F-4BF4-96EB-FC2FCAAF13B2}" dt="2022-02-26T13:22:37.395" v="6613" actId="20577"/>
          <ac:spMkLst>
            <pc:docMk/>
            <pc:sldMk cId="777244088" sldId="458"/>
            <ac:spMk id="18" creationId="{FFC35301-6738-4DFD-ABB6-1D05CE9E8173}"/>
          </ac:spMkLst>
        </pc:spChg>
        <pc:spChg chg="mod">
          <ac:chgData name="Thomas Berger" userId="463376ef-6291-46e1-b6ca-27106cd4d516" providerId="ADAL" clId="{70FEA43F-402F-4BF4-96EB-FC2FCAAF13B2}" dt="2022-02-26T11:18:15.852" v="3663" actId="207"/>
          <ac:spMkLst>
            <pc:docMk/>
            <pc:sldMk cId="777244088" sldId="458"/>
            <ac:spMk id="19" creationId="{EDB901D7-8370-47A6-A647-0238F9A88499}"/>
          </ac:spMkLst>
        </pc:spChg>
        <pc:spChg chg="mod">
          <ac:chgData name="Thomas Berger" userId="463376ef-6291-46e1-b6ca-27106cd4d516" providerId="ADAL" clId="{70FEA43F-402F-4BF4-96EB-FC2FCAAF13B2}" dt="2022-02-26T11:18:15.852" v="3663" actId="207"/>
          <ac:spMkLst>
            <pc:docMk/>
            <pc:sldMk cId="777244088" sldId="458"/>
            <ac:spMk id="20" creationId="{81B0741A-E21B-42BA-ADD5-B8E740803AEF}"/>
          </ac:spMkLst>
        </pc:spChg>
        <pc:spChg chg="mod">
          <ac:chgData name="Thomas Berger" userId="463376ef-6291-46e1-b6ca-27106cd4d516" providerId="ADAL" clId="{70FEA43F-402F-4BF4-96EB-FC2FCAAF13B2}" dt="2022-02-26T13:23:37.119" v="6618"/>
          <ac:spMkLst>
            <pc:docMk/>
            <pc:sldMk cId="777244088" sldId="458"/>
            <ac:spMk id="25" creationId="{8553B291-F254-4D2F-890F-E6F7D54C72DB}"/>
          </ac:spMkLst>
        </pc:spChg>
        <pc:spChg chg="mod">
          <ac:chgData name="Thomas Berger" userId="463376ef-6291-46e1-b6ca-27106cd4d516" providerId="ADAL" clId="{70FEA43F-402F-4BF4-96EB-FC2FCAAF13B2}" dt="2022-02-26T13:24:11.243" v="6622"/>
          <ac:spMkLst>
            <pc:docMk/>
            <pc:sldMk cId="777244088" sldId="458"/>
            <ac:spMk id="36" creationId="{3F52D7D0-BBB1-4E88-B7F3-3DF099462A43}"/>
          </ac:spMkLst>
        </pc:spChg>
      </pc:sldChg>
      <pc:sldChg chg="modSp add mod">
        <pc:chgData name="Thomas Berger" userId="463376ef-6291-46e1-b6ca-27106cd4d516" providerId="ADAL" clId="{70FEA43F-402F-4BF4-96EB-FC2FCAAF13B2}" dt="2022-02-26T13:24:05.189" v="6621"/>
        <pc:sldMkLst>
          <pc:docMk/>
          <pc:sldMk cId="3652901636" sldId="459"/>
        </pc:sldMkLst>
        <pc:spChg chg="mod">
          <ac:chgData name="Thomas Berger" userId="463376ef-6291-46e1-b6ca-27106cd4d516" providerId="ADAL" clId="{70FEA43F-402F-4BF4-96EB-FC2FCAAF13B2}" dt="2022-02-26T11:20:22.031" v="3672" actId="207"/>
          <ac:spMkLst>
            <pc:docMk/>
            <pc:sldMk cId="3652901636" sldId="459"/>
            <ac:spMk id="17" creationId="{8C62D7ED-8525-4585-A4AA-7CA103D4D14B}"/>
          </ac:spMkLst>
        </pc:spChg>
        <pc:spChg chg="mod">
          <ac:chgData name="Thomas Berger" userId="463376ef-6291-46e1-b6ca-27106cd4d516" providerId="ADAL" clId="{70FEA43F-402F-4BF4-96EB-FC2FCAAF13B2}" dt="2022-02-26T13:22:31.331" v="6612" actId="20577"/>
          <ac:spMkLst>
            <pc:docMk/>
            <pc:sldMk cId="3652901636" sldId="459"/>
            <ac:spMk id="18" creationId="{FFC35301-6738-4DFD-ABB6-1D05CE9E8173}"/>
          </ac:spMkLst>
        </pc:spChg>
        <pc:spChg chg="mod">
          <ac:chgData name="Thomas Berger" userId="463376ef-6291-46e1-b6ca-27106cd4d516" providerId="ADAL" clId="{70FEA43F-402F-4BF4-96EB-FC2FCAAF13B2}" dt="2022-02-26T11:20:08.606" v="3669" actId="207"/>
          <ac:spMkLst>
            <pc:docMk/>
            <pc:sldMk cId="3652901636" sldId="459"/>
            <ac:spMk id="21" creationId="{61F31237-E150-46B5-B428-3488DE90B88D}"/>
          </ac:spMkLst>
        </pc:spChg>
        <pc:spChg chg="mod">
          <ac:chgData name="Thomas Berger" userId="463376ef-6291-46e1-b6ca-27106cd4d516" providerId="ADAL" clId="{70FEA43F-402F-4BF4-96EB-FC2FCAAF13B2}" dt="2022-02-26T13:22:29.849" v="6611"/>
          <ac:spMkLst>
            <pc:docMk/>
            <pc:sldMk cId="3652901636" sldId="459"/>
            <ac:spMk id="23" creationId="{5DA0ADE0-81F0-4A7E-B699-AF1A8BF56A3E}"/>
          </ac:spMkLst>
        </pc:spChg>
        <pc:spChg chg="mod">
          <ac:chgData name="Thomas Berger" userId="463376ef-6291-46e1-b6ca-27106cd4d516" providerId="ADAL" clId="{70FEA43F-402F-4BF4-96EB-FC2FCAAF13B2}" dt="2022-02-26T13:23:44.968" v="6619"/>
          <ac:spMkLst>
            <pc:docMk/>
            <pc:sldMk cId="3652901636" sldId="459"/>
            <ac:spMk id="25" creationId="{8553B291-F254-4D2F-890F-E6F7D54C72DB}"/>
          </ac:spMkLst>
        </pc:spChg>
        <pc:spChg chg="mod">
          <ac:chgData name="Thomas Berger" userId="463376ef-6291-46e1-b6ca-27106cd4d516" providerId="ADAL" clId="{70FEA43F-402F-4BF4-96EB-FC2FCAAF13B2}" dt="2022-02-26T11:20:08.606" v="3669" actId="207"/>
          <ac:spMkLst>
            <pc:docMk/>
            <pc:sldMk cId="3652901636" sldId="459"/>
            <ac:spMk id="34" creationId="{361E66C2-B2AD-480A-A8B1-100A88724B10}"/>
          </ac:spMkLst>
        </pc:spChg>
        <pc:spChg chg="mod">
          <ac:chgData name="Thomas Berger" userId="463376ef-6291-46e1-b6ca-27106cd4d516" providerId="ADAL" clId="{70FEA43F-402F-4BF4-96EB-FC2FCAAF13B2}" dt="2022-02-26T13:24:05.189" v="6621"/>
          <ac:spMkLst>
            <pc:docMk/>
            <pc:sldMk cId="3652901636" sldId="459"/>
            <ac:spMk id="36" creationId="{3F52D7D0-BBB1-4E88-B7F3-3DF099462A43}"/>
          </ac:spMkLst>
        </pc:spChg>
      </pc:sldChg>
      <pc:sldChg chg="modSp add mod">
        <pc:chgData name="Thomas Berger" userId="463376ef-6291-46e1-b6ca-27106cd4d516" providerId="ADAL" clId="{70FEA43F-402F-4BF4-96EB-FC2FCAAF13B2}" dt="2022-02-26T13:26:59.450" v="6648" actId="207"/>
        <pc:sldMkLst>
          <pc:docMk/>
          <pc:sldMk cId="1014236901" sldId="460"/>
        </pc:sldMkLst>
        <pc:spChg chg="mod">
          <ac:chgData name="Thomas Berger" userId="463376ef-6291-46e1-b6ca-27106cd4d516" providerId="ADAL" clId="{70FEA43F-402F-4BF4-96EB-FC2FCAAF13B2}" dt="2022-02-26T13:22:52.379" v="6615" actId="20577"/>
          <ac:spMkLst>
            <pc:docMk/>
            <pc:sldMk cId="1014236901" sldId="460"/>
            <ac:spMk id="18" creationId="{FFC35301-6738-4DFD-ABB6-1D05CE9E8173}"/>
          </ac:spMkLst>
        </pc:spChg>
        <pc:spChg chg="mod">
          <ac:chgData name="Thomas Berger" userId="463376ef-6291-46e1-b6ca-27106cd4d516" providerId="ADAL" clId="{70FEA43F-402F-4BF4-96EB-FC2FCAAF13B2}" dt="2022-02-26T13:26:46.130" v="6645" actId="207"/>
          <ac:spMkLst>
            <pc:docMk/>
            <pc:sldMk cId="1014236901" sldId="460"/>
            <ac:spMk id="21" creationId="{61F31237-E150-46B5-B428-3488DE90B88D}"/>
          </ac:spMkLst>
        </pc:spChg>
        <pc:spChg chg="mod">
          <ac:chgData name="Thomas Berger" userId="463376ef-6291-46e1-b6ca-27106cd4d516" providerId="ADAL" clId="{70FEA43F-402F-4BF4-96EB-FC2FCAAF13B2}" dt="2022-02-26T13:22:48.803" v="6614"/>
          <ac:spMkLst>
            <pc:docMk/>
            <pc:sldMk cId="1014236901" sldId="460"/>
            <ac:spMk id="23" creationId="{5DA0ADE0-81F0-4A7E-B699-AF1A8BF56A3E}"/>
          </ac:spMkLst>
        </pc:spChg>
        <pc:spChg chg="mod">
          <ac:chgData name="Thomas Berger" userId="463376ef-6291-46e1-b6ca-27106cd4d516" providerId="ADAL" clId="{70FEA43F-402F-4BF4-96EB-FC2FCAAF13B2}" dt="2022-02-26T13:23:52.593" v="6620"/>
          <ac:spMkLst>
            <pc:docMk/>
            <pc:sldMk cId="1014236901" sldId="460"/>
            <ac:spMk id="25" creationId="{8553B291-F254-4D2F-890F-E6F7D54C72DB}"/>
          </ac:spMkLst>
        </pc:spChg>
        <pc:spChg chg="mod">
          <ac:chgData name="Thomas Berger" userId="463376ef-6291-46e1-b6ca-27106cd4d516" providerId="ADAL" clId="{70FEA43F-402F-4BF4-96EB-FC2FCAAF13B2}" dt="2022-02-26T13:26:46.130" v="6645" actId="207"/>
          <ac:spMkLst>
            <pc:docMk/>
            <pc:sldMk cId="1014236901" sldId="460"/>
            <ac:spMk id="34" creationId="{361E66C2-B2AD-480A-A8B1-100A88724B10}"/>
          </ac:spMkLst>
        </pc:spChg>
        <pc:spChg chg="mod">
          <ac:chgData name="Thomas Berger" userId="463376ef-6291-46e1-b6ca-27106cd4d516" providerId="ADAL" clId="{70FEA43F-402F-4BF4-96EB-FC2FCAAF13B2}" dt="2022-02-26T13:26:59.450" v="6648" actId="207"/>
          <ac:spMkLst>
            <pc:docMk/>
            <pc:sldMk cId="1014236901" sldId="460"/>
            <ac:spMk id="35" creationId="{EDDEE265-DCEA-4C84-9468-4FDA1F95A8C4}"/>
          </ac:spMkLst>
        </pc:spChg>
        <pc:spChg chg="mod">
          <ac:chgData name="Thomas Berger" userId="463376ef-6291-46e1-b6ca-27106cd4d516" providerId="ADAL" clId="{70FEA43F-402F-4BF4-96EB-FC2FCAAF13B2}" dt="2022-02-26T13:26:59.450" v="6648" actId="207"/>
          <ac:spMkLst>
            <pc:docMk/>
            <pc:sldMk cId="1014236901" sldId="460"/>
            <ac:spMk id="36" creationId="{3F52D7D0-BBB1-4E88-B7F3-3DF099462A43}"/>
          </ac:spMkLst>
        </pc:spChg>
      </pc:sldChg>
      <pc:sldChg chg="addSp delSp modSp add mod setBg">
        <pc:chgData name="Thomas Berger" userId="463376ef-6291-46e1-b6ca-27106cd4d516" providerId="ADAL" clId="{70FEA43F-402F-4BF4-96EB-FC2FCAAF13B2}" dt="2022-02-26T11:47:02.549" v="4887"/>
        <pc:sldMkLst>
          <pc:docMk/>
          <pc:sldMk cId="2530352406" sldId="461"/>
        </pc:sldMkLst>
        <pc:spChg chg="add mod">
          <ac:chgData name="Thomas Berger" userId="463376ef-6291-46e1-b6ca-27106cd4d516" providerId="ADAL" clId="{70FEA43F-402F-4BF4-96EB-FC2FCAAF13B2}" dt="2022-02-26T11:22:54.420" v="3785" actId="14100"/>
          <ac:spMkLst>
            <pc:docMk/>
            <pc:sldMk cId="2530352406" sldId="461"/>
            <ac:spMk id="2" creationId="{5E6DE6BE-518C-4AC7-8AA5-10B1F3BA620D}"/>
          </ac:spMkLst>
        </pc:spChg>
        <pc:spChg chg="mod">
          <ac:chgData name="Thomas Berger" userId="463376ef-6291-46e1-b6ca-27106cd4d516" providerId="ADAL" clId="{70FEA43F-402F-4BF4-96EB-FC2FCAAF13B2}" dt="2022-02-26T11:29:50.702" v="4059" actId="114"/>
          <ac:spMkLst>
            <pc:docMk/>
            <pc:sldMk cId="2530352406" sldId="461"/>
            <ac:spMk id="5" creationId="{00000000-0000-0000-0000-000000000000}"/>
          </ac:spMkLst>
        </pc:spChg>
        <pc:spChg chg="add mod">
          <ac:chgData name="Thomas Berger" userId="463376ef-6291-46e1-b6ca-27106cd4d516" providerId="ADAL" clId="{70FEA43F-402F-4BF4-96EB-FC2FCAAF13B2}" dt="2022-02-26T11:21:10.326" v="3685"/>
          <ac:spMkLst>
            <pc:docMk/>
            <pc:sldMk cId="2530352406" sldId="461"/>
            <ac:spMk id="11" creationId="{E6B39824-DDCD-4591-987D-575BC77CEFD0}"/>
          </ac:spMkLst>
        </pc:spChg>
        <pc:spChg chg="add mod">
          <ac:chgData name="Thomas Berger" userId="463376ef-6291-46e1-b6ca-27106cd4d516" providerId="ADAL" clId="{70FEA43F-402F-4BF4-96EB-FC2FCAAF13B2}" dt="2022-02-26T11:21:10.326" v="3685"/>
          <ac:spMkLst>
            <pc:docMk/>
            <pc:sldMk cId="2530352406" sldId="461"/>
            <ac:spMk id="13" creationId="{C7913A44-C48D-4E43-9D97-F54B9AACA892}"/>
          </ac:spMkLst>
        </pc:spChg>
        <pc:spChg chg="add mod">
          <ac:chgData name="Thomas Berger" userId="463376ef-6291-46e1-b6ca-27106cd4d516" providerId="ADAL" clId="{70FEA43F-402F-4BF4-96EB-FC2FCAAF13B2}" dt="2022-02-26T11:21:10.326" v="3685"/>
          <ac:spMkLst>
            <pc:docMk/>
            <pc:sldMk cId="2530352406" sldId="461"/>
            <ac:spMk id="14" creationId="{A1668969-29DC-4515-A874-71100C6F6882}"/>
          </ac:spMkLst>
        </pc:spChg>
        <pc:spChg chg="add mod">
          <ac:chgData name="Thomas Berger" userId="463376ef-6291-46e1-b6ca-27106cd4d516" providerId="ADAL" clId="{70FEA43F-402F-4BF4-96EB-FC2FCAAF13B2}" dt="2022-02-26T11:21:10.326" v="3685"/>
          <ac:spMkLst>
            <pc:docMk/>
            <pc:sldMk cId="2530352406" sldId="461"/>
            <ac:spMk id="16" creationId="{8E19986F-4EB9-418E-AEE9-D07F889338D6}"/>
          </ac:spMkLst>
        </pc:spChg>
        <pc:spChg chg="add mod">
          <ac:chgData name="Thomas Berger" userId="463376ef-6291-46e1-b6ca-27106cd4d516" providerId="ADAL" clId="{70FEA43F-402F-4BF4-96EB-FC2FCAAF13B2}" dt="2022-02-26T11:21:10.326" v="3685"/>
          <ac:spMkLst>
            <pc:docMk/>
            <pc:sldMk cId="2530352406" sldId="461"/>
            <ac:spMk id="23" creationId="{3A95814F-D67F-4F74-82A1-D52394CEB521}"/>
          </ac:spMkLst>
        </pc:spChg>
        <pc:spChg chg="add mod">
          <ac:chgData name="Thomas Berger" userId="463376ef-6291-46e1-b6ca-27106cd4d516" providerId="ADAL" clId="{70FEA43F-402F-4BF4-96EB-FC2FCAAF13B2}" dt="2022-02-26T11:21:10.326" v="3685"/>
          <ac:spMkLst>
            <pc:docMk/>
            <pc:sldMk cId="2530352406" sldId="461"/>
            <ac:spMk id="24" creationId="{73CF7A3E-260B-4294-96BE-BA594D89FD9F}"/>
          </ac:spMkLst>
        </pc:spChg>
        <pc:spChg chg="add mod">
          <ac:chgData name="Thomas Berger" userId="463376ef-6291-46e1-b6ca-27106cd4d516" providerId="ADAL" clId="{70FEA43F-402F-4BF4-96EB-FC2FCAAF13B2}" dt="2022-02-26T11:21:10.326" v="3685"/>
          <ac:spMkLst>
            <pc:docMk/>
            <pc:sldMk cId="2530352406" sldId="461"/>
            <ac:spMk id="25" creationId="{07CCFC96-5306-4DC6-8D38-514D99DE2345}"/>
          </ac:spMkLst>
        </pc:spChg>
        <pc:spChg chg="add mod">
          <ac:chgData name="Thomas Berger" userId="463376ef-6291-46e1-b6ca-27106cd4d516" providerId="ADAL" clId="{70FEA43F-402F-4BF4-96EB-FC2FCAAF13B2}" dt="2022-02-26T11:21:10.326" v="3685"/>
          <ac:spMkLst>
            <pc:docMk/>
            <pc:sldMk cId="2530352406" sldId="461"/>
            <ac:spMk id="26" creationId="{82072B9F-3D8B-4271-BDD6-2D449063F047}"/>
          </ac:spMkLst>
        </pc:spChg>
        <pc:spChg chg="add mod">
          <ac:chgData name="Thomas Berger" userId="463376ef-6291-46e1-b6ca-27106cd4d516" providerId="ADAL" clId="{70FEA43F-402F-4BF4-96EB-FC2FCAAF13B2}" dt="2022-02-26T11:21:10.326" v="3685"/>
          <ac:spMkLst>
            <pc:docMk/>
            <pc:sldMk cId="2530352406" sldId="461"/>
            <ac:spMk id="32" creationId="{1211050D-99C4-47E8-A9A6-7E6B2A6B848C}"/>
          </ac:spMkLst>
        </pc:spChg>
        <pc:spChg chg="add mod">
          <ac:chgData name="Thomas Berger" userId="463376ef-6291-46e1-b6ca-27106cd4d516" providerId="ADAL" clId="{70FEA43F-402F-4BF4-96EB-FC2FCAAF13B2}" dt="2022-02-26T11:21:10.326" v="3685"/>
          <ac:spMkLst>
            <pc:docMk/>
            <pc:sldMk cId="2530352406" sldId="461"/>
            <ac:spMk id="34" creationId="{0D3693C1-74A8-4957-BFFA-19F2AA61E7A2}"/>
          </ac:spMkLst>
        </pc:spChg>
        <pc:spChg chg="add mod">
          <ac:chgData name="Thomas Berger" userId="463376ef-6291-46e1-b6ca-27106cd4d516" providerId="ADAL" clId="{70FEA43F-402F-4BF4-96EB-FC2FCAAF13B2}" dt="2022-02-26T11:21:10.326" v="3685"/>
          <ac:spMkLst>
            <pc:docMk/>
            <pc:sldMk cId="2530352406" sldId="461"/>
            <ac:spMk id="35" creationId="{7A1A29CA-B9D3-4D0D-A0E5-6D1240C9D136}"/>
          </ac:spMkLst>
        </pc:spChg>
        <pc:spChg chg="add mod">
          <ac:chgData name="Thomas Berger" userId="463376ef-6291-46e1-b6ca-27106cd4d516" providerId="ADAL" clId="{70FEA43F-402F-4BF4-96EB-FC2FCAAF13B2}" dt="2022-02-26T11:21:10.326" v="3685"/>
          <ac:spMkLst>
            <pc:docMk/>
            <pc:sldMk cId="2530352406" sldId="461"/>
            <ac:spMk id="36" creationId="{E02B8534-355D-4A53-B4CF-38FCB8D1C9BA}"/>
          </ac:spMkLst>
        </pc:spChg>
        <pc:spChg chg="add mod">
          <ac:chgData name="Thomas Berger" userId="463376ef-6291-46e1-b6ca-27106cd4d516" providerId="ADAL" clId="{70FEA43F-402F-4BF4-96EB-FC2FCAAF13B2}" dt="2022-02-26T11:21:10.326" v="3685"/>
          <ac:spMkLst>
            <pc:docMk/>
            <pc:sldMk cId="2530352406" sldId="461"/>
            <ac:spMk id="37" creationId="{264CBA18-1473-4C47-B3AE-B0936755EBC6}"/>
          </ac:spMkLst>
        </pc:spChg>
        <pc:spChg chg="add mod">
          <ac:chgData name="Thomas Berger" userId="463376ef-6291-46e1-b6ca-27106cd4d516" providerId="ADAL" clId="{70FEA43F-402F-4BF4-96EB-FC2FCAAF13B2}" dt="2022-02-26T11:21:10.326" v="3685"/>
          <ac:spMkLst>
            <pc:docMk/>
            <pc:sldMk cId="2530352406" sldId="461"/>
            <ac:spMk id="38" creationId="{496E36E7-FCFF-4293-BF31-612DDD39884C}"/>
          </ac:spMkLst>
        </pc:spChg>
        <pc:spChg chg="add mod">
          <ac:chgData name="Thomas Berger" userId="463376ef-6291-46e1-b6ca-27106cd4d516" providerId="ADAL" clId="{70FEA43F-402F-4BF4-96EB-FC2FCAAF13B2}" dt="2022-02-26T11:21:10.326" v="3685"/>
          <ac:spMkLst>
            <pc:docMk/>
            <pc:sldMk cId="2530352406" sldId="461"/>
            <ac:spMk id="39" creationId="{EFB0B2C2-AAA5-42F4-9855-C0B96FDFB87F}"/>
          </ac:spMkLst>
        </pc:spChg>
        <pc:spChg chg="add mod">
          <ac:chgData name="Thomas Berger" userId="463376ef-6291-46e1-b6ca-27106cd4d516" providerId="ADAL" clId="{70FEA43F-402F-4BF4-96EB-FC2FCAAF13B2}" dt="2022-02-26T11:21:10.326" v="3685"/>
          <ac:spMkLst>
            <pc:docMk/>
            <pc:sldMk cId="2530352406" sldId="461"/>
            <ac:spMk id="41" creationId="{02210E43-D6E4-4317-9F77-BABD41D4F985}"/>
          </ac:spMkLst>
        </pc:spChg>
        <pc:spChg chg="add mod">
          <ac:chgData name="Thomas Berger" userId="463376ef-6291-46e1-b6ca-27106cd4d516" providerId="ADAL" clId="{70FEA43F-402F-4BF4-96EB-FC2FCAAF13B2}" dt="2022-02-26T11:21:10.326" v="3685"/>
          <ac:spMkLst>
            <pc:docMk/>
            <pc:sldMk cId="2530352406" sldId="461"/>
            <ac:spMk id="42" creationId="{00850DEE-FF99-476C-9844-A1DC845025C0}"/>
          </ac:spMkLst>
        </pc:spChg>
        <pc:spChg chg="add mod">
          <ac:chgData name="Thomas Berger" userId="463376ef-6291-46e1-b6ca-27106cd4d516" providerId="ADAL" clId="{70FEA43F-402F-4BF4-96EB-FC2FCAAF13B2}" dt="2022-02-26T11:21:10.326" v="3685"/>
          <ac:spMkLst>
            <pc:docMk/>
            <pc:sldMk cId="2530352406" sldId="461"/>
            <ac:spMk id="43" creationId="{A75BB9A5-C3EB-41E3-9156-56BCF63B7E27}"/>
          </ac:spMkLst>
        </pc:spChg>
        <pc:spChg chg="add mod">
          <ac:chgData name="Thomas Berger" userId="463376ef-6291-46e1-b6ca-27106cd4d516" providerId="ADAL" clId="{70FEA43F-402F-4BF4-96EB-FC2FCAAF13B2}" dt="2022-02-26T11:21:10.326" v="3685"/>
          <ac:spMkLst>
            <pc:docMk/>
            <pc:sldMk cId="2530352406" sldId="461"/>
            <ac:spMk id="44" creationId="{DAC28DC1-5ACD-4309-8830-1045D39F4E30}"/>
          </ac:spMkLst>
        </pc:spChg>
        <pc:spChg chg="add mod">
          <ac:chgData name="Thomas Berger" userId="463376ef-6291-46e1-b6ca-27106cd4d516" providerId="ADAL" clId="{70FEA43F-402F-4BF4-96EB-FC2FCAAF13B2}" dt="2022-02-26T11:21:10.326" v="3685"/>
          <ac:spMkLst>
            <pc:docMk/>
            <pc:sldMk cId="2530352406" sldId="461"/>
            <ac:spMk id="46" creationId="{9330E3AC-D2AA-4429-9A94-593650B0A3D8}"/>
          </ac:spMkLst>
        </pc:spChg>
        <pc:spChg chg="add mod">
          <ac:chgData name="Thomas Berger" userId="463376ef-6291-46e1-b6ca-27106cd4d516" providerId="ADAL" clId="{70FEA43F-402F-4BF4-96EB-FC2FCAAF13B2}" dt="2022-02-26T11:21:10.326" v="3685"/>
          <ac:spMkLst>
            <pc:docMk/>
            <pc:sldMk cId="2530352406" sldId="461"/>
            <ac:spMk id="48" creationId="{EC5C9D71-72C2-4BDE-B3CB-2894EEB2CB8A}"/>
          </ac:spMkLst>
        </pc:spChg>
        <pc:spChg chg="add mod">
          <ac:chgData name="Thomas Berger" userId="463376ef-6291-46e1-b6ca-27106cd4d516" providerId="ADAL" clId="{70FEA43F-402F-4BF4-96EB-FC2FCAAF13B2}" dt="2022-02-26T11:21:10.326" v="3685"/>
          <ac:spMkLst>
            <pc:docMk/>
            <pc:sldMk cId="2530352406" sldId="461"/>
            <ac:spMk id="49" creationId="{3C306D4D-2E44-4113-B3C2-FB0A993B31F7}"/>
          </ac:spMkLst>
        </pc:spChg>
        <pc:spChg chg="add mod">
          <ac:chgData name="Thomas Berger" userId="463376ef-6291-46e1-b6ca-27106cd4d516" providerId="ADAL" clId="{70FEA43F-402F-4BF4-96EB-FC2FCAAF13B2}" dt="2022-02-26T11:21:10.326" v="3685"/>
          <ac:spMkLst>
            <pc:docMk/>
            <pc:sldMk cId="2530352406" sldId="461"/>
            <ac:spMk id="50" creationId="{CC96A65A-2A1A-4B64-9A7F-D34DB659D126}"/>
          </ac:spMkLst>
        </pc:spChg>
        <pc:spChg chg="add mod">
          <ac:chgData name="Thomas Berger" userId="463376ef-6291-46e1-b6ca-27106cd4d516" providerId="ADAL" clId="{70FEA43F-402F-4BF4-96EB-FC2FCAAF13B2}" dt="2022-02-26T11:21:10.326" v="3685"/>
          <ac:spMkLst>
            <pc:docMk/>
            <pc:sldMk cId="2530352406" sldId="461"/>
            <ac:spMk id="51" creationId="{AEBA0B48-2A9C-4141-8CE3-D37760D331C0}"/>
          </ac:spMkLst>
        </pc:spChg>
        <pc:spChg chg="add mod">
          <ac:chgData name="Thomas Berger" userId="463376ef-6291-46e1-b6ca-27106cd4d516" providerId="ADAL" clId="{70FEA43F-402F-4BF4-96EB-FC2FCAAF13B2}" dt="2022-02-26T11:21:10.326" v="3685"/>
          <ac:spMkLst>
            <pc:docMk/>
            <pc:sldMk cId="2530352406" sldId="461"/>
            <ac:spMk id="54" creationId="{3589D629-CB05-4729-A568-DEB82578FAAD}"/>
          </ac:spMkLst>
        </pc:spChg>
        <pc:spChg chg="add mod">
          <ac:chgData name="Thomas Berger" userId="463376ef-6291-46e1-b6ca-27106cd4d516" providerId="ADAL" clId="{70FEA43F-402F-4BF4-96EB-FC2FCAAF13B2}" dt="2022-02-26T11:21:10.326" v="3685"/>
          <ac:spMkLst>
            <pc:docMk/>
            <pc:sldMk cId="2530352406" sldId="461"/>
            <ac:spMk id="55" creationId="{274BEA96-1242-4A18-9165-00DF3B605AEE}"/>
          </ac:spMkLst>
        </pc:spChg>
        <pc:spChg chg="add mod">
          <ac:chgData name="Thomas Berger" userId="463376ef-6291-46e1-b6ca-27106cd4d516" providerId="ADAL" clId="{70FEA43F-402F-4BF4-96EB-FC2FCAAF13B2}" dt="2022-02-26T11:47:01.732" v="4886" actId="20577"/>
          <ac:spMkLst>
            <pc:docMk/>
            <pc:sldMk cId="2530352406" sldId="461"/>
            <ac:spMk id="56" creationId="{66259489-F8B6-4593-B864-74128831DE69}"/>
          </ac:spMkLst>
        </pc:spChg>
        <pc:spChg chg="add mod">
          <ac:chgData name="Thomas Berger" userId="463376ef-6291-46e1-b6ca-27106cd4d516" providerId="ADAL" clId="{70FEA43F-402F-4BF4-96EB-FC2FCAAF13B2}" dt="2022-02-26T11:21:10.326" v="3685"/>
          <ac:spMkLst>
            <pc:docMk/>
            <pc:sldMk cId="2530352406" sldId="461"/>
            <ac:spMk id="57" creationId="{EE1F63B9-FEE5-4A55-A8EB-103DA165CCAB}"/>
          </ac:spMkLst>
        </pc:spChg>
        <pc:spChg chg="add mod">
          <ac:chgData name="Thomas Berger" userId="463376ef-6291-46e1-b6ca-27106cd4d516" providerId="ADAL" clId="{70FEA43F-402F-4BF4-96EB-FC2FCAAF13B2}" dt="2022-02-26T11:21:10.326" v="3685"/>
          <ac:spMkLst>
            <pc:docMk/>
            <pc:sldMk cId="2530352406" sldId="461"/>
            <ac:spMk id="58" creationId="{1A0020B0-B164-405B-A7AD-D2E28C25396D}"/>
          </ac:spMkLst>
        </pc:spChg>
        <pc:spChg chg="add mod">
          <ac:chgData name="Thomas Berger" userId="463376ef-6291-46e1-b6ca-27106cd4d516" providerId="ADAL" clId="{70FEA43F-402F-4BF4-96EB-FC2FCAAF13B2}" dt="2022-02-26T11:21:10.326" v="3685"/>
          <ac:spMkLst>
            <pc:docMk/>
            <pc:sldMk cId="2530352406" sldId="461"/>
            <ac:spMk id="59" creationId="{E1065DA4-41A4-48A5-B5C7-A4B706B5CADD}"/>
          </ac:spMkLst>
        </pc:spChg>
        <pc:spChg chg="add mod">
          <ac:chgData name="Thomas Berger" userId="463376ef-6291-46e1-b6ca-27106cd4d516" providerId="ADAL" clId="{70FEA43F-402F-4BF4-96EB-FC2FCAAF13B2}" dt="2022-02-26T11:21:10.326" v="3685"/>
          <ac:spMkLst>
            <pc:docMk/>
            <pc:sldMk cId="2530352406" sldId="461"/>
            <ac:spMk id="60" creationId="{F1541754-1230-47E3-A6FD-605C1254DF57}"/>
          </ac:spMkLst>
        </pc:spChg>
        <pc:spChg chg="add mod">
          <ac:chgData name="Thomas Berger" userId="463376ef-6291-46e1-b6ca-27106cd4d516" providerId="ADAL" clId="{70FEA43F-402F-4BF4-96EB-FC2FCAAF13B2}" dt="2022-02-26T11:21:10.326" v="3685"/>
          <ac:spMkLst>
            <pc:docMk/>
            <pc:sldMk cId="2530352406" sldId="461"/>
            <ac:spMk id="62" creationId="{56472803-0333-4AD1-9E17-72428E7EEF66}"/>
          </ac:spMkLst>
        </pc:spChg>
        <pc:spChg chg="add mod">
          <ac:chgData name="Thomas Berger" userId="463376ef-6291-46e1-b6ca-27106cd4d516" providerId="ADAL" clId="{70FEA43F-402F-4BF4-96EB-FC2FCAAF13B2}" dt="2022-02-26T11:21:10.326" v="3685"/>
          <ac:spMkLst>
            <pc:docMk/>
            <pc:sldMk cId="2530352406" sldId="461"/>
            <ac:spMk id="65" creationId="{8DEEFDC0-AE4B-408D-A27B-29541D62B715}"/>
          </ac:spMkLst>
        </pc:spChg>
        <pc:spChg chg="add mod">
          <ac:chgData name="Thomas Berger" userId="463376ef-6291-46e1-b6ca-27106cd4d516" providerId="ADAL" clId="{70FEA43F-402F-4BF4-96EB-FC2FCAAF13B2}" dt="2022-02-26T11:21:10.326" v="3685"/>
          <ac:spMkLst>
            <pc:docMk/>
            <pc:sldMk cId="2530352406" sldId="461"/>
            <ac:spMk id="71" creationId="{5F102F4F-6DDA-4964-A027-37BB2D58B8A3}"/>
          </ac:spMkLst>
        </pc:spChg>
        <pc:spChg chg="add mod">
          <ac:chgData name="Thomas Berger" userId="463376ef-6291-46e1-b6ca-27106cd4d516" providerId="ADAL" clId="{70FEA43F-402F-4BF4-96EB-FC2FCAAF13B2}" dt="2022-02-26T11:21:10.326" v="3685"/>
          <ac:spMkLst>
            <pc:docMk/>
            <pc:sldMk cId="2530352406" sldId="461"/>
            <ac:spMk id="72" creationId="{A661E314-3AAD-4FAD-AFB2-E930BF6DC46E}"/>
          </ac:spMkLst>
        </pc:spChg>
        <pc:spChg chg="add mod">
          <ac:chgData name="Thomas Berger" userId="463376ef-6291-46e1-b6ca-27106cd4d516" providerId="ADAL" clId="{70FEA43F-402F-4BF4-96EB-FC2FCAAF13B2}" dt="2022-02-26T11:21:10.326" v="3685"/>
          <ac:spMkLst>
            <pc:docMk/>
            <pc:sldMk cId="2530352406" sldId="461"/>
            <ac:spMk id="73" creationId="{A6936AA4-6088-49FD-BAC5-AFB6A2737B69}"/>
          </ac:spMkLst>
        </pc:spChg>
        <pc:spChg chg="add mod">
          <ac:chgData name="Thomas Berger" userId="463376ef-6291-46e1-b6ca-27106cd4d516" providerId="ADAL" clId="{70FEA43F-402F-4BF4-96EB-FC2FCAAF13B2}" dt="2022-02-26T11:21:10.326" v="3685"/>
          <ac:spMkLst>
            <pc:docMk/>
            <pc:sldMk cId="2530352406" sldId="461"/>
            <ac:spMk id="74" creationId="{01AA69AE-1EF5-4AB6-BD82-8AC148389974}"/>
          </ac:spMkLst>
        </pc:spChg>
        <pc:spChg chg="add mod">
          <ac:chgData name="Thomas Berger" userId="463376ef-6291-46e1-b6ca-27106cd4d516" providerId="ADAL" clId="{70FEA43F-402F-4BF4-96EB-FC2FCAAF13B2}" dt="2022-02-26T11:21:10.326" v="3685"/>
          <ac:spMkLst>
            <pc:docMk/>
            <pc:sldMk cId="2530352406" sldId="461"/>
            <ac:spMk id="75" creationId="{7791F658-9487-40D3-B486-0E6FFD26C71F}"/>
          </ac:spMkLst>
        </pc:spChg>
        <pc:spChg chg="add mod">
          <ac:chgData name="Thomas Berger" userId="463376ef-6291-46e1-b6ca-27106cd4d516" providerId="ADAL" clId="{70FEA43F-402F-4BF4-96EB-FC2FCAAF13B2}" dt="2022-02-26T11:21:10.326" v="3685"/>
          <ac:spMkLst>
            <pc:docMk/>
            <pc:sldMk cId="2530352406" sldId="461"/>
            <ac:spMk id="76" creationId="{46B1B735-F731-494A-AEAE-156EDEB483DE}"/>
          </ac:spMkLst>
        </pc:spChg>
        <pc:spChg chg="add mod">
          <ac:chgData name="Thomas Berger" userId="463376ef-6291-46e1-b6ca-27106cd4d516" providerId="ADAL" clId="{70FEA43F-402F-4BF4-96EB-FC2FCAAF13B2}" dt="2022-02-26T11:21:10.326" v="3685"/>
          <ac:spMkLst>
            <pc:docMk/>
            <pc:sldMk cId="2530352406" sldId="461"/>
            <ac:spMk id="77" creationId="{DEC5063F-B52A-43F7-B3D2-AC86DECF651F}"/>
          </ac:spMkLst>
        </pc:spChg>
        <pc:spChg chg="add mod">
          <ac:chgData name="Thomas Berger" userId="463376ef-6291-46e1-b6ca-27106cd4d516" providerId="ADAL" clId="{70FEA43F-402F-4BF4-96EB-FC2FCAAF13B2}" dt="2022-02-26T11:21:10.326" v="3685"/>
          <ac:spMkLst>
            <pc:docMk/>
            <pc:sldMk cId="2530352406" sldId="461"/>
            <ac:spMk id="79" creationId="{1E795BA1-B4E2-44C9-8454-CF980A9D798B}"/>
          </ac:spMkLst>
        </pc:spChg>
        <pc:spChg chg="add mod">
          <ac:chgData name="Thomas Berger" userId="463376ef-6291-46e1-b6ca-27106cd4d516" providerId="ADAL" clId="{70FEA43F-402F-4BF4-96EB-FC2FCAAF13B2}" dt="2022-02-26T11:21:10.326" v="3685"/>
          <ac:spMkLst>
            <pc:docMk/>
            <pc:sldMk cId="2530352406" sldId="461"/>
            <ac:spMk id="81" creationId="{9EA22D50-0716-44BE-9359-E2DEE8A7717E}"/>
          </ac:spMkLst>
        </pc:spChg>
        <pc:spChg chg="add mod">
          <ac:chgData name="Thomas Berger" userId="463376ef-6291-46e1-b6ca-27106cd4d516" providerId="ADAL" clId="{70FEA43F-402F-4BF4-96EB-FC2FCAAF13B2}" dt="2022-02-26T11:21:10.326" v="3685"/>
          <ac:spMkLst>
            <pc:docMk/>
            <pc:sldMk cId="2530352406" sldId="461"/>
            <ac:spMk id="82" creationId="{2CCDFCED-0323-4F0D-9FCC-AB92AEC9D3AA}"/>
          </ac:spMkLst>
        </pc:spChg>
        <pc:spChg chg="add del mod">
          <ac:chgData name="Thomas Berger" userId="463376ef-6291-46e1-b6ca-27106cd4d516" providerId="ADAL" clId="{70FEA43F-402F-4BF4-96EB-FC2FCAAF13B2}" dt="2022-02-26T11:46:56.947" v="4875" actId="21"/>
          <ac:spMkLst>
            <pc:docMk/>
            <pc:sldMk cId="2530352406" sldId="461"/>
            <ac:spMk id="83" creationId="{C067C4FF-85CF-4AB9-8A2F-F5F5FA9CB83C}"/>
          </ac:spMkLst>
        </pc:spChg>
        <pc:spChg chg="add mod">
          <ac:chgData name="Thomas Berger" userId="463376ef-6291-46e1-b6ca-27106cd4d516" providerId="ADAL" clId="{70FEA43F-402F-4BF4-96EB-FC2FCAAF13B2}" dt="2022-02-26T11:29:37.941" v="4058" actId="20577"/>
          <ac:spMkLst>
            <pc:docMk/>
            <pc:sldMk cId="2530352406" sldId="461"/>
            <ac:spMk id="84" creationId="{C5ED8388-E41B-4865-9AC4-745CF281DE19}"/>
          </ac:spMkLst>
        </pc:spChg>
        <pc:spChg chg="add mod">
          <ac:chgData name="Thomas Berger" userId="463376ef-6291-46e1-b6ca-27106cd4d516" providerId="ADAL" clId="{70FEA43F-402F-4BF4-96EB-FC2FCAAF13B2}" dt="2022-02-26T11:47:02.549" v="4887"/>
          <ac:spMkLst>
            <pc:docMk/>
            <pc:sldMk cId="2530352406" sldId="461"/>
            <ac:spMk id="85" creationId="{6952471E-76F0-495B-89C3-801D6983A5A9}"/>
          </ac:spMkLst>
        </pc:spChg>
        <pc:picChg chg="del">
          <ac:chgData name="Thomas Berger" userId="463376ef-6291-46e1-b6ca-27106cd4d516" providerId="ADAL" clId="{70FEA43F-402F-4BF4-96EB-FC2FCAAF13B2}" dt="2022-02-26T11:21:01.337" v="3683" actId="478"/>
          <ac:picMkLst>
            <pc:docMk/>
            <pc:sldMk cId="2530352406" sldId="461"/>
            <ac:picMk id="9" creationId="{00000000-0000-0000-0000-000000000000}"/>
          </ac:picMkLst>
        </pc:picChg>
        <pc:picChg chg="del">
          <ac:chgData name="Thomas Berger" userId="463376ef-6291-46e1-b6ca-27106cd4d516" providerId="ADAL" clId="{70FEA43F-402F-4BF4-96EB-FC2FCAAF13B2}" dt="2022-02-26T11:21:03.255" v="3684" actId="478"/>
          <ac:picMkLst>
            <pc:docMk/>
            <pc:sldMk cId="2530352406" sldId="461"/>
            <ac:picMk id="10" creationId="{00000000-0000-0000-0000-000000000000}"/>
          </ac:picMkLst>
        </pc:picChg>
        <pc:picChg chg="add mod">
          <ac:chgData name="Thomas Berger" userId="463376ef-6291-46e1-b6ca-27106cd4d516" providerId="ADAL" clId="{70FEA43F-402F-4BF4-96EB-FC2FCAAF13B2}" dt="2022-02-26T11:21:10.326" v="3685"/>
          <ac:picMkLst>
            <pc:docMk/>
            <pc:sldMk cId="2530352406" sldId="461"/>
            <ac:picMk id="15" creationId="{23C792D2-9355-468A-B47D-57676165273F}"/>
          </ac:picMkLst>
        </pc:picChg>
        <pc:picChg chg="add mod">
          <ac:chgData name="Thomas Berger" userId="463376ef-6291-46e1-b6ca-27106cd4d516" providerId="ADAL" clId="{70FEA43F-402F-4BF4-96EB-FC2FCAAF13B2}" dt="2022-02-26T11:21:10.326" v="3685"/>
          <ac:picMkLst>
            <pc:docMk/>
            <pc:sldMk cId="2530352406" sldId="461"/>
            <ac:picMk id="17" creationId="{6312E25F-1B1D-4A30-B3A2-47E1F62E9889}"/>
          </ac:picMkLst>
        </pc:picChg>
        <pc:picChg chg="add mod">
          <ac:chgData name="Thomas Berger" userId="463376ef-6291-46e1-b6ca-27106cd4d516" providerId="ADAL" clId="{70FEA43F-402F-4BF4-96EB-FC2FCAAF13B2}" dt="2022-02-26T11:21:10.326" v="3685"/>
          <ac:picMkLst>
            <pc:docMk/>
            <pc:sldMk cId="2530352406" sldId="461"/>
            <ac:picMk id="18" creationId="{E6755CD3-6A11-4000-A1D8-C7D04FA9FF2E}"/>
          </ac:picMkLst>
        </pc:picChg>
        <pc:picChg chg="add mod">
          <ac:chgData name="Thomas Berger" userId="463376ef-6291-46e1-b6ca-27106cd4d516" providerId="ADAL" clId="{70FEA43F-402F-4BF4-96EB-FC2FCAAF13B2}" dt="2022-02-26T11:21:10.326" v="3685"/>
          <ac:picMkLst>
            <pc:docMk/>
            <pc:sldMk cId="2530352406" sldId="461"/>
            <ac:picMk id="19" creationId="{0C311FDC-B217-4F8F-9BEB-8C654B66B886}"/>
          </ac:picMkLst>
        </pc:picChg>
        <pc:picChg chg="add mod">
          <ac:chgData name="Thomas Berger" userId="463376ef-6291-46e1-b6ca-27106cd4d516" providerId="ADAL" clId="{70FEA43F-402F-4BF4-96EB-FC2FCAAF13B2}" dt="2022-02-26T11:21:10.326" v="3685"/>
          <ac:picMkLst>
            <pc:docMk/>
            <pc:sldMk cId="2530352406" sldId="461"/>
            <ac:picMk id="20" creationId="{03EEF41F-EE46-4841-BF06-3C1DD0205C3C}"/>
          </ac:picMkLst>
        </pc:picChg>
        <pc:picChg chg="add mod">
          <ac:chgData name="Thomas Berger" userId="463376ef-6291-46e1-b6ca-27106cd4d516" providerId="ADAL" clId="{70FEA43F-402F-4BF4-96EB-FC2FCAAF13B2}" dt="2022-02-26T11:21:10.326" v="3685"/>
          <ac:picMkLst>
            <pc:docMk/>
            <pc:sldMk cId="2530352406" sldId="461"/>
            <ac:picMk id="21" creationId="{8BD2A392-F61F-42EC-9FF3-B31317D2FBEA}"/>
          </ac:picMkLst>
        </pc:picChg>
        <pc:picChg chg="add mod">
          <ac:chgData name="Thomas Berger" userId="463376ef-6291-46e1-b6ca-27106cd4d516" providerId="ADAL" clId="{70FEA43F-402F-4BF4-96EB-FC2FCAAF13B2}" dt="2022-02-26T11:21:10.326" v="3685"/>
          <ac:picMkLst>
            <pc:docMk/>
            <pc:sldMk cId="2530352406" sldId="461"/>
            <ac:picMk id="22" creationId="{836F2BFB-35A5-41A7-A187-F78FF4FFAA5A}"/>
          </ac:picMkLst>
        </pc:picChg>
        <pc:picChg chg="add mod">
          <ac:chgData name="Thomas Berger" userId="463376ef-6291-46e1-b6ca-27106cd4d516" providerId="ADAL" clId="{70FEA43F-402F-4BF4-96EB-FC2FCAAF13B2}" dt="2022-02-26T11:21:10.326" v="3685"/>
          <ac:picMkLst>
            <pc:docMk/>
            <pc:sldMk cId="2530352406" sldId="461"/>
            <ac:picMk id="27" creationId="{117E3A00-DEAA-49C2-8E48-A21239D2A890}"/>
          </ac:picMkLst>
        </pc:picChg>
        <pc:picChg chg="add mod">
          <ac:chgData name="Thomas Berger" userId="463376ef-6291-46e1-b6ca-27106cd4d516" providerId="ADAL" clId="{70FEA43F-402F-4BF4-96EB-FC2FCAAF13B2}" dt="2022-02-26T11:21:10.326" v="3685"/>
          <ac:picMkLst>
            <pc:docMk/>
            <pc:sldMk cId="2530352406" sldId="461"/>
            <ac:picMk id="28" creationId="{5973CB1E-C5F4-4ACA-9843-BF5FAC4DFF5C}"/>
          </ac:picMkLst>
        </pc:picChg>
        <pc:picChg chg="add mod">
          <ac:chgData name="Thomas Berger" userId="463376ef-6291-46e1-b6ca-27106cd4d516" providerId="ADAL" clId="{70FEA43F-402F-4BF4-96EB-FC2FCAAF13B2}" dt="2022-02-26T11:21:10.326" v="3685"/>
          <ac:picMkLst>
            <pc:docMk/>
            <pc:sldMk cId="2530352406" sldId="461"/>
            <ac:picMk id="29" creationId="{E61E6997-5EE6-4430-9238-4EB398FA26CF}"/>
          </ac:picMkLst>
        </pc:picChg>
        <pc:picChg chg="add mod">
          <ac:chgData name="Thomas Berger" userId="463376ef-6291-46e1-b6ca-27106cd4d516" providerId="ADAL" clId="{70FEA43F-402F-4BF4-96EB-FC2FCAAF13B2}" dt="2022-02-26T11:21:10.326" v="3685"/>
          <ac:picMkLst>
            <pc:docMk/>
            <pc:sldMk cId="2530352406" sldId="461"/>
            <ac:picMk id="30" creationId="{D563EFC1-B1F9-4815-8437-4A44E0909FC2}"/>
          </ac:picMkLst>
        </pc:picChg>
        <pc:picChg chg="add mod">
          <ac:chgData name="Thomas Berger" userId="463376ef-6291-46e1-b6ca-27106cd4d516" providerId="ADAL" clId="{70FEA43F-402F-4BF4-96EB-FC2FCAAF13B2}" dt="2022-02-26T11:21:10.326" v="3685"/>
          <ac:picMkLst>
            <pc:docMk/>
            <pc:sldMk cId="2530352406" sldId="461"/>
            <ac:picMk id="31" creationId="{193BD340-1B7A-4160-BAFE-FDDCBF4FAE50}"/>
          </ac:picMkLst>
        </pc:picChg>
        <pc:picChg chg="add mod">
          <ac:chgData name="Thomas Berger" userId="463376ef-6291-46e1-b6ca-27106cd4d516" providerId="ADAL" clId="{70FEA43F-402F-4BF4-96EB-FC2FCAAF13B2}" dt="2022-02-26T11:21:10.326" v="3685"/>
          <ac:picMkLst>
            <pc:docMk/>
            <pc:sldMk cId="2530352406" sldId="461"/>
            <ac:picMk id="33" creationId="{AE01F76A-86B9-4DFB-A0DE-B10ABE70BCC6}"/>
          </ac:picMkLst>
        </pc:picChg>
        <pc:picChg chg="add mod">
          <ac:chgData name="Thomas Berger" userId="463376ef-6291-46e1-b6ca-27106cd4d516" providerId="ADAL" clId="{70FEA43F-402F-4BF4-96EB-FC2FCAAF13B2}" dt="2022-02-26T11:21:10.326" v="3685"/>
          <ac:picMkLst>
            <pc:docMk/>
            <pc:sldMk cId="2530352406" sldId="461"/>
            <ac:picMk id="40" creationId="{DF5518FC-5163-48FF-AFB2-6A6137A91B04}"/>
          </ac:picMkLst>
        </pc:picChg>
        <pc:picChg chg="add mod">
          <ac:chgData name="Thomas Berger" userId="463376ef-6291-46e1-b6ca-27106cd4d516" providerId="ADAL" clId="{70FEA43F-402F-4BF4-96EB-FC2FCAAF13B2}" dt="2022-02-26T11:21:10.326" v="3685"/>
          <ac:picMkLst>
            <pc:docMk/>
            <pc:sldMk cId="2530352406" sldId="461"/>
            <ac:picMk id="45" creationId="{BFF531C5-A23F-42B6-A4C5-AAAF6445477D}"/>
          </ac:picMkLst>
        </pc:picChg>
        <pc:picChg chg="add mod">
          <ac:chgData name="Thomas Berger" userId="463376ef-6291-46e1-b6ca-27106cd4d516" providerId="ADAL" clId="{70FEA43F-402F-4BF4-96EB-FC2FCAAF13B2}" dt="2022-02-26T11:21:10.326" v="3685"/>
          <ac:picMkLst>
            <pc:docMk/>
            <pc:sldMk cId="2530352406" sldId="461"/>
            <ac:picMk id="47" creationId="{9497BA4F-B2E4-4F33-BA2E-BEDB860319BE}"/>
          </ac:picMkLst>
        </pc:picChg>
        <pc:picChg chg="add mod">
          <ac:chgData name="Thomas Berger" userId="463376ef-6291-46e1-b6ca-27106cd4d516" providerId="ADAL" clId="{70FEA43F-402F-4BF4-96EB-FC2FCAAF13B2}" dt="2022-02-26T11:21:10.326" v="3685"/>
          <ac:picMkLst>
            <pc:docMk/>
            <pc:sldMk cId="2530352406" sldId="461"/>
            <ac:picMk id="52" creationId="{620DA6D0-509B-4D9D-934F-B2B8D9A0C0FD}"/>
          </ac:picMkLst>
        </pc:picChg>
        <pc:picChg chg="add mod">
          <ac:chgData name="Thomas Berger" userId="463376ef-6291-46e1-b6ca-27106cd4d516" providerId="ADAL" clId="{70FEA43F-402F-4BF4-96EB-FC2FCAAF13B2}" dt="2022-02-26T11:21:10.326" v="3685"/>
          <ac:picMkLst>
            <pc:docMk/>
            <pc:sldMk cId="2530352406" sldId="461"/>
            <ac:picMk id="53" creationId="{6B3187EC-8799-4436-87D3-B52AA3E5A453}"/>
          </ac:picMkLst>
        </pc:picChg>
        <pc:picChg chg="add mod">
          <ac:chgData name="Thomas Berger" userId="463376ef-6291-46e1-b6ca-27106cd4d516" providerId="ADAL" clId="{70FEA43F-402F-4BF4-96EB-FC2FCAAF13B2}" dt="2022-02-26T11:21:10.326" v="3685"/>
          <ac:picMkLst>
            <pc:docMk/>
            <pc:sldMk cId="2530352406" sldId="461"/>
            <ac:picMk id="61" creationId="{55A37693-C2DD-4AB8-976B-62E07D319661}"/>
          </ac:picMkLst>
        </pc:picChg>
        <pc:picChg chg="add mod">
          <ac:chgData name="Thomas Berger" userId="463376ef-6291-46e1-b6ca-27106cd4d516" providerId="ADAL" clId="{70FEA43F-402F-4BF4-96EB-FC2FCAAF13B2}" dt="2022-02-26T11:21:10.326" v="3685"/>
          <ac:picMkLst>
            <pc:docMk/>
            <pc:sldMk cId="2530352406" sldId="461"/>
            <ac:picMk id="63" creationId="{EBBC9E52-734D-4D47-98EA-54D99AAEF63A}"/>
          </ac:picMkLst>
        </pc:picChg>
        <pc:cxnChg chg="add mod">
          <ac:chgData name="Thomas Berger" userId="463376ef-6291-46e1-b6ca-27106cd4d516" providerId="ADAL" clId="{70FEA43F-402F-4BF4-96EB-FC2FCAAF13B2}" dt="2022-02-26T11:21:10.326" v="3685"/>
          <ac:cxnSpMkLst>
            <pc:docMk/>
            <pc:sldMk cId="2530352406" sldId="461"/>
            <ac:cxnSpMk id="7" creationId="{EC48EE7F-5325-4723-B7AC-2042F464E532}"/>
          </ac:cxnSpMkLst>
        </pc:cxnChg>
        <pc:cxnChg chg="add mod">
          <ac:chgData name="Thomas Berger" userId="463376ef-6291-46e1-b6ca-27106cd4d516" providerId="ADAL" clId="{70FEA43F-402F-4BF4-96EB-FC2FCAAF13B2}" dt="2022-02-26T11:21:10.326" v="3685"/>
          <ac:cxnSpMkLst>
            <pc:docMk/>
            <pc:sldMk cId="2530352406" sldId="461"/>
            <ac:cxnSpMk id="12" creationId="{7001F00D-81D2-4B49-864A-5685855AE86B}"/>
          </ac:cxnSpMkLst>
        </pc:cxnChg>
        <pc:cxnChg chg="add mod">
          <ac:chgData name="Thomas Berger" userId="463376ef-6291-46e1-b6ca-27106cd4d516" providerId="ADAL" clId="{70FEA43F-402F-4BF4-96EB-FC2FCAAF13B2}" dt="2022-02-26T11:21:10.326" v="3685"/>
          <ac:cxnSpMkLst>
            <pc:docMk/>
            <pc:sldMk cId="2530352406" sldId="461"/>
            <ac:cxnSpMk id="64" creationId="{9E1BF7FA-8871-4A32-A46E-74D9D61D558B}"/>
          </ac:cxnSpMkLst>
        </pc:cxnChg>
        <pc:cxnChg chg="add mod">
          <ac:chgData name="Thomas Berger" userId="463376ef-6291-46e1-b6ca-27106cd4d516" providerId="ADAL" clId="{70FEA43F-402F-4BF4-96EB-FC2FCAAF13B2}" dt="2022-02-26T11:21:10.326" v="3685"/>
          <ac:cxnSpMkLst>
            <pc:docMk/>
            <pc:sldMk cId="2530352406" sldId="461"/>
            <ac:cxnSpMk id="66" creationId="{C4245762-1CFC-4A41-AF1E-DC7A632EE7FC}"/>
          </ac:cxnSpMkLst>
        </pc:cxnChg>
        <pc:cxnChg chg="add mod">
          <ac:chgData name="Thomas Berger" userId="463376ef-6291-46e1-b6ca-27106cd4d516" providerId="ADAL" clId="{70FEA43F-402F-4BF4-96EB-FC2FCAAF13B2}" dt="2022-02-26T11:21:10.326" v="3685"/>
          <ac:cxnSpMkLst>
            <pc:docMk/>
            <pc:sldMk cId="2530352406" sldId="461"/>
            <ac:cxnSpMk id="67" creationId="{BA2A8CE5-C38A-4597-910D-568E36CE492B}"/>
          </ac:cxnSpMkLst>
        </pc:cxnChg>
        <pc:cxnChg chg="add mod">
          <ac:chgData name="Thomas Berger" userId="463376ef-6291-46e1-b6ca-27106cd4d516" providerId="ADAL" clId="{70FEA43F-402F-4BF4-96EB-FC2FCAAF13B2}" dt="2022-02-26T11:21:10.326" v="3685"/>
          <ac:cxnSpMkLst>
            <pc:docMk/>
            <pc:sldMk cId="2530352406" sldId="461"/>
            <ac:cxnSpMk id="68" creationId="{C7A9B64C-3C0E-411B-89E8-3EF6C744CEA3}"/>
          </ac:cxnSpMkLst>
        </pc:cxnChg>
        <pc:cxnChg chg="add mod">
          <ac:chgData name="Thomas Berger" userId="463376ef-6291-46e1-b6ca-27106cd4d516" providerId="ADAL" clId="{70FEA43F-402F-4BF4-96EB-FC2FCAAF13B2}" dt="2022-02-26T11:21:10.326" v="3685"/>
          <ac:cxnSpMkLst>
            <pc:docMk/>
            <pc:sldMk cId="2530352406" sldId="461"/>
            <ac:cxnSpMk id="69" creationId="{FB5FC348-2FD2-4268-887C-38C54DF207DA}"/>
          </ac:cxnSpMkLst>
        </pc:cxnChg>
        <pc:cxnChg chg="add mod">
          <ac:chgData name="Thomas Berger" userId="463376ef-6291-46e1-b6ca-27106cd4d516" providerId="ADAL" clId="{70FEA43F-402F-4BF4-96EB-FC2FCAAF13B2}" dt="2022-02-26T11:21:10.326" v="3685"/>
          <ac:cxnSpMkLst>
            <pc:docMk/>
            <pc:sldMk cId="2530352406" sldId="461"/>
            <ac:cxnSpMk id="70" creationId="{F88F87BF-4943-4851-85D8-32EA7E04524F}"/>
          </ac:cxnSpMkLst>
        </pc:cxnChg>
        <pc:cxnChg chg="add mod">
          <ac:chgData name="Thomas Berger" userId="463376ef-6291-46e1-b6ca-27106cd4d516" providerId="ADAL" clId="{70FEA43F-402F-4BF4-96EB-FC2FCAAF13B2}" dt="2022-02-26T11:21:10.326" v="3685"/>
          <ac:cxnSpMkLst>
            <pc:docMk/>
            <pc:sldMk cId="2530352406" sldId="461"/>
            <ac:cxnSpMk id="78" creationId="{A7EB200C-018B-4084-9AF5-85A5E6DDB504}"/>
          </ac:cxnSpMkLst>
        </pc:cxnChg>
        <pc:cxnChg chg="add mod">
          <ac:chgData name="Thomas Berger" userId="463376ef-6291-46e1-b6ca-27106cd4d516" providerId="ADAL" clId="{70FEA43F-402F-4BF4-96EB-FC2FCAAF13B2}" dt="2022-02-26T11:21:10.326" v="3685"/>
          <ac:cxnSpMkLst>
            <pc:docMk/>
            <pc:sldMk cId="2530352406" sldId="461"/>
            <ac:cxnSpMk id="80" creationId="{A85A63D4-CD62-4574-8BD1-B11ADE5E6143}"/>
          </ac:cxnSpMkLst>
        </pc:cxnChg>
      </pc:sldChg>
      <pc:sldChg chg="modSp new del mod">
        <pc:chgData name="Thomas Berger" userId="463376ef-6291-46e1-b6ca-27106cd4d516" providerId="ADAL" clId="{70FEA43F-402F-4BF4-96EB-FC2FCAAF13B2}" dt="2022-02-26T12:50:37.016" v="5362" actId="47"/>
        <pc:sldMkLst>
          <pc:docMk/>
          <pc:sldMk cId="1223071140" sldId="462"/>
        </pc:sldMkLst>
        <pc:spChg chg="mod">
          <ac:chgData name="Thomas Berger" userId="463376ef-6291-46e1-b6ca-27106cd4d516" providerId="ADAL" clId="{70FEA43F-402F-4BF4-96EB-FC2FCAAF13B2}" dt="2022-02-26T11:38:06.968" v="4605" actId="20577"/>
          <ac:spMkLst>
            <pc:docMk/>
            <pc:sldMk cId="1223071140" sldId="462"/>
            <ac:spMk id="2" creationId="{D3FD865B-F943-4D46-8ED2-C24D189544A5}"/>
          </ac:spMkLst>
        </pc:spChg>
        <pc:spChg chg="mod">
          <ac:chgData name="Thomas Berger" userId="463376ef-6291-46e1-b6ca-27106cd4d516" providerId="ADAL" clId="{70FEA43F-402F-4BF4-96EB-FC2FCAAF13B2}" dt="2022-02-26T11:30:36.671" v="4097" actId="20577"/>
          <ac:spMkLst>
            <pc:docMk/>
            <pc:sldMk cId="1223071140" sldId="462"/>
            <ac:spMk id="3" creationId="{507E921A-DD00-4E77-A959-28825EA86684}"/>
          </ac:spMkLst>
        </pc:spChg>
      </pc:sldChg>
      <pc:sldChg chg="modSp add mod">
        <pc:chgData name="Thomas Berger" userId="463376ef-6291-46e1-b6ca-27106cd4d516" providerId="ADAL" clId="{70FEA43F-402F-4BF4-96EB-FC2FCAAF13B2}" dt="2022-02-26T11:38:15.205" v="4609" actId="20577"/>
        <pc:sldMkLst>
          <pc:docMk/>
          <pc:sldMk cId="1615518964" sldId="463"/>
        </pc:sldMkLst>
        <pc:spChg chg="mod">
          <ac:chgData name="Thomas Berger" userId="463376ef-6291-46e1-b6ca-27106cd4d516" providerId="ADAL" clId="{70FEA43F-402F-4BF4-96EB-FC2FCAAF13B2}" dt="2022-02-26T11:33:34.743" v="4407" actId="20577"/>
          <ac:spMkLst>
            <pc:docMk/>
            <pc:sldMk cId="1615518964" sldId="463"/>
            <ac:spMk id="2" creationId="{D3FD865B-F943-4D46-8ED2-C24D189544A5}"/>
          </ac:spMkLst>
        </pc:spChg>
        <pc:spChg chg="mod">
          <ac:chgData name="Thomas Berger" userId="463376ef-6291-46e1-b6ca-27106cd4d516" providerId="ADAL" clId="{70FEA43F-402F-4BF4-96EB-FC2FCAAF13B2}" dt="2022-02-26T11:38:15.205" v="4609" actId="20577"/>
          <ac:spMkLst>
            <pc:docMk/>
            <pc:sldMk cId="1615518964" sldId="463"/>
            <ac:spMk id="3" creationId="{507E921A-DD00-4E77-A959-28825EA86684}"/>
          </ac:spMkLst>
        </pc:spChg>
      </pc:sldChg>
      <pc:sldChg chg="modSp add mod">
        <pc:chgData name="Thomas Berger" userId="463376ef-6291-46e1-b6ca-27106cd4d516" providerId="ADAL" clId="{70FEA43F-402F-4BF4-96EB-FC2FCAAF13B2}" dt="2022-02-26T11:43:10.056" v="4804" actId="20577"/>
        <pc:sldMkLst>
          <pc:docMk/>
          <pc:sldMk cId="27035667" sldId="464"/>
        </pc:sldMkLst>
        <pc:spChg chg="mod">
          <ac:chgData name="Thomas Berger" userId="463376ef-6291-46e1-b6ca-27106cd4d516" providerId="ADAL" clId="{70FEA43F-402F-4BF4-96EB-FC2FCAAF13B2}" dt="2022-02-26T11:43:10.056" v="4804" actId="20577"/>
          <ac:spMkLst>
            <pc:docMk/>
            <pc:sldMk cId="27035667" sldId="464"/>
            <ac:spMk id="2" creationId="{D3FD865B-F943-4D46-8ED2-C24D189544A5}"/>
          </ac:spMkLst>
        </pc:spChg>
        <pc:spChg chg="mod">
          <ac:chgData name="Thomas Berger" userId="463376ef-6291-46e1-b6ca-27106cd4d516" providerId="ADAL" clId="{70FEA43F-402F-4BF4-96EB-FC2FCAAF13B2}" dt="2022-02-26T11:39:25.924" v="4692" actId="114"/>
          <ac:spMkLst>
            <pc:docMk/>
            <pc:sldMk cId="27035667" sldId="464"/>
            <ac:spMk id="3" creationId="{507E921A-DD00-4E77-A959-28825EA86684}"/>
          </ac:spMkLst>
        </pc:spChg>
      </pc:sldChg>
      <pc:sldChg chg="modSp add mod">
        <pc:chgData name="Thomas Berger" userId="463376ef-6291-46e1-b6ca-27106cd4d516" providerId="ADAL" clId="{70FEA43F-402F-4BF4-96EB-FC2FCAAF13B2}" dt="2022-02-26T13:26:05.720" v="6642" actId="207"/>
        <pc:sldMkLst>
          <pc:docMk/>
          <pc:sldMk cId="4104493034" sldId="465"/>
        </pc:sldMkLst>
        <pc:spChg chg="mod">
          <ac:chgData name="Thomas Berger" userId="463376ef-6291-46e1-b6ca-27106cd4d516" providerId="ADAL" clId="{70FEA43F-402F-4BF4-96EB-FC2FCAAF13B2}" dt="2022-02-26T11:42:17.926" v="4759" actId="207"/>
          <ac:spMkLst>
            <pc:docMk/>
            <pc:sldMk cId="4104493034" sldId="465"/>
            <ac:spMk id="22" creationId="{32EBC861-2AFF-46A4-B55F-2EA583EF46C2}"/>
          </ac:spMkLst>
        </pc:spChg>
        <pc:spChg chg="mod">
          <ac:chgData name="Thomas Berger" userId="463376ef-6291-46e1-b6ca-27106cd4d516" providerId="ADAL" clId="{70FEA43F-402F-4BF4-96EB-FC2FCAAF13B2}" dt="2022-02-26T13:21:58.700" v="6600" actId="6549"/>
          <ac:spMkLst>
            <pc:docMk/>
            <pc:sldMk cId="4104493034" sldId="465"/>
            <ac:spMk id="23" creationId="{5DA0ADE0-81F0-4A7E-B699-AF1A8BF56A3E}"/>
          </ac:spMkLst>
        </pc:spChg>
        <pc:spChg chg="mod">
          <ac:chgData name="Thomas Berger" userId="463376ef-6291-46e1-b6ca-27106cd4d516" providerId="ADAL" clId="{70FEA43F-402F-4BF4-96EB-FC2FCAAF13B2}" dt="2022-02-26T13:25:44.649" v="6638" actId="207"/>
          <ac:spMkLst>
            <pc:docMk/>
            <pc:sldMk cId="4104493034" sldId="465"/>
            <ac:spMk id="24" creationId="{543146A9-5DC4-4B55-AE18-37DB2D433B30}"/>
          </ac:spMkLst>
        </pc:spChg>
        <pc:spChg chg="mod">
          <ac:chgData name="Thomas Berger" userId="463376ef-6291-46e1-b6ca-27106cd4d516" providerId="ADAL" clId="{70FEA43F-402F-4BF4-96EB-FC2FCAAF13B2}" dt="2022-02-26T13:25:44.649" v="6638" actId="207"/>
          <ac:spMkLst>
            <pc:docMk/>
            <pc:sldMk cId="4104493034" sldId="465"/>
            <ac:spMk id="25" creationId="{8553B291-F254-4D2F-890F-E6F7D54C72DB}"/>
          </ac:spMkLst>
        </pc:spChg>
        <pc:spChg chg="mod">
          <ac:chgData name="Thomas Berger" userId="463376ef-6291-46e1-b6ca-27106cd4d516" providerId="ADAL" clId="{70FEA43F-402F-4BF4-96EB-FC2FCAAF13B2}" dt="2022-02-26T13:26:05.720" v="6642" actId="207"/>
          <ac:spMkLst>
            <pc:docMk/>
            <pc:sldMk cId="4104493034" sldId="465"/>
            <ac:spMk id="26" creationId="{6D1EA94A-8F87-468C-8135-0B415992AC38}"/>
          </ac:spMkLst>
        </pc:spChg>
        <pc:spChg chg="mod">
          <ac:chgData name="Thomas Berger" userId="463376ef-6291-46e1-b6ca-27106cd4d516" providerId="ADAL" clId="{70FEA43F-402F-4BF4-96EB-FC2FCAAF13B2}" dt="2022-02-26T13:26:05.720" v="6642" actId="207"/>
          <ac:spMkLst>
            <pc:docMk/>
            <pc:sldMk cId="4104493034" sldId="465"/>
            <ac:spMk id="27" creationId="{C0D5DAEA-9BE5-42ED-8571-E9B40BC31CE4}"/>
          </ac:spMkLst>
        </pc:spChg>
        <pc:spChg chg="mod">
          <ac:chgData name="Thomas Berger" userId="463376ef-6291-46e1-b6ca-27106cd4d516" providerId="ADAL" clId="{70FEA43F-402F-4BF4-96EB-FC2FCAAF13B2}" dt="2022-02-26T13:24:55.811" v="6632" actId="21"/>
          <ac:spMkLst>
            <pc:docMk/>
            <pc:sldMk cId="4104493034" sldId="465"/>
            <ac:spMk id="29" creationId="{454AA859-061E-42EB-B7DE-222C7FA7B1AD}"/>
          </ac:spMkLst>
        </pc:spChg>
        <pc:spChg chg="mod">
          <ac:chgData name="Thomas Berger" userId="463376ef-6291-46e1-b6ca-27106cd4d516" providerId="ADAL" clId="{70FEA43F-402F-4BF4-96EB-FC2FCAAF13B2}" dt="2022-02-26T13:24:48.419" v="6628" actId="6549"/>
          <ac:spMkLst>
            <pc:docMk/>
            <pc:sldMk cId="4104493034" sldId="465"/>
            <ac:spMk id="31" creationId="{D215D439-550F-410F-AF19-9EF6D0443698}"/>
          </ac:spMkLst>
        </pc:spChg>
        <pc:spChg chg="mod">
          <ac:chgData name="Thomas Berger" userId="463376ef-6291-46e1-b6ca-27106cd4d516" providerId="ADAL" clId="{70FEA43F-402F-4BF4-96EB-FC2FCAAF13B2}" dt="2022-02-26T13:24:24.410" v="6624"/>
          <ac:spMkLst>
            <pc:docMk/>
            <pc:sldMk cId="4104493034" sldId="465"/>
            <ac:spMk id="33" creationId="{ACC5FFFB-716B-484B-A75D-A976E78CBF51}"/>
          </ac:spMkLst>
        </pc:spChg>
      </pc:sldChg>
      <pc:sldChg chg="modSp add mod">
        <pc:chgData name="Thomas Berger" userId="463376ef-6291-46e1-b6ca-27106cd4d516" providerId="ADAL" clId="{70FEA43F-402F-4BF4-96EB-FC2FCAAF13B2}" dt="2022-02-26T11:47:46.948" v="4903" actId="114"/>
        <pc:sldMkLst>
          <pc:docMk/>
          <pc:sldMk cId="3484438901" sldId="466"/>
        </pc:sldMkLst>
        <pc:spChg chg="mod">
          <ac:chgData name="Thomas Berger" userId="463376ef-6291-46e1-b6ca-27106cd4d516" providerId="ADAL" clId="{70FEA43F-402F-4BF4-96EB-FC2FCAAF13B2}" dt="2022-02-26T11:47:46.948" v="4903" actId="114"/>
          <ac:spMkLst>
            <pc:docMk/>
            <pc:sldMk cId="3484438901" sldId="466"/>
            <ac:spMk id="5" creationId="{00000000-0000-0000-0000-000000000000}"/>
          </ac:spMkLst>
        </pc:spChg>
        <pc:spChg chg="mod">
          <ac:chgData name="Thomas Berger" userId="463376ef-6291-46e1-b6ca-27106cd4d516" providerId="ADAL" clId="{70FEA43F-402F-4BF4-96EB-FC2FCAAF13B2}" dt="2022-02-26T11:46:34.667" v="4863" actId="20577"/>
          <ac:spMkLst>
            <pc:docMk/>
            <pc:sldMk cId="3484438901" sldId="466"/>
            <ac:spMk id="56" creationId="{66259489-F8B6-4593-B864-74128831DE69}"/>
          </ac:spMkLst>
        </pc:spChg>
        <pc:spChg chg="mod">
          <ac:chgData name="Thomas Berger" userId="463376ef-6291-46e1-b6ca-27106cd4d516" providerId="ADAL" clId="{70FEA43F-402F-4BF4-96EB-FC2FCAAF13B2}" dt="2022-02-26T11:44:31.230" v="4807" actId="14100"/>
          <ac:spMkLst>
            <pc:docMk/>
            <pc:sldMk cId="3484438901" sldId="466"/>
            <ac:spMk id="83" creationId="{C067C4FF-85CF-4AB9-8A2F-F5F5FA9CB83C}"/>
          </ac:spMkLst>
        </pc:spChg>
        <pc:spChg chg="mod">
          <ac:chgData name="Thomas Berger" userId="463376ef-6291-46e1-b6ca-27106cd4d516" providerId="ADAL" clId="{70FEA43F-402F-4BF4-96EB-FC2FCAAF13B2}" dt="2022-02-26T11:46:21.997" v="4845" actId="6549"/>
          <ac:spMkLst>
            <pc:docMk/>
            <pc:sldMk cId="3484438901" sldId="466"/>
            <ac:spMk id="84" creationId="{C5ED8388-E41B-4865-9AC4-745CF281DE19}"/>
          </ac:spMkLst>
        </pc:spChg>
      </pc:sldChg>
      <pc:sldChg chg="addSp delSp modSp new mod modAnim">
        <pc:chgData name="Thomas Berger" userId="463376ef-6291-46e1-b6ca-27106cd4d516" providerId="ADAL" clId="{70FEA43F-402F-4BF4-96EB-FC2FCAAF13B2}" dt="2022-02-26T12:37:51.502" v="5182" actId="6549"/>
        <pc:sldMkLst>
          <pc:docMk/>
          <pc:sldMk cId="1553866712" sldId="467"/>
        </pc:sldMkLst>
        <pc:spChg chg="del">
          <ac:chgData name="Thomas Berger" userId="463376ef-6291-46e1-b6ca-27106cd4d516" providerId="ADAL" clId="{70FEA43F-402F-4BF4-96EB-FC2FCAAF13B2}" dt="2022-02-26T12:36:55.122" v="5126" actId="478"/>
          <ac:spMkLst>
            <pc:docMk/>
            <pc:sldMk cId="1553866712" sldId="467"/>
            <ac:spMk id="2" creationId="{7F54DC76-9787-4429-8AAB-8D02FF81F32B}"/>
          </ac:spMkLst>
        </pc:spChg>
        <pc:spChg chg="mod">
          <ac:chgData name="Thomas Berger" userId="463376ef-6291-46e1-b6ca-27106cd4d516" providerId="ADAL" clId="{70FEA43F-402F-4BF4-96EB-FC2FCAAF13B2}" dt="2022-02-26T12:37:51.502" v="5182" actId="6549"/>
          <ac:spMkLst>
            <pc:docMk/>
            <pc:sldMk cId="1553866712" sldId="467"/>
            <ac:spMk id="3" creationId="{A0585250-0672-4ACF-9476-F9D3A4A0655F}"/>
          </ac:spMkLst>
        </pc:spChg>
        <pc:spChg chg="add mod">
          <ac:chgData name="Thomas Berger" userId="463376ef-6291-46e1-b6ca-27106cd4d516" providerId="ADAL" clId="{70FEA43F-402F-4BF4-96EB-FC2FCAAF13B2}" dt="2022-02-26T12:36:52.881" v="5125" actId="1076"/>
          <ac:spMkLst>
            <pc:docMk/>
            <pc:sldMk cId="1553866712" sldId="467"/>
            <ac:spMk id="6" creationId="{9F17293A-FBDA-4353-AF8F-560DBCEEE9F8}"/>
          </ac:spMkLst>
        </pc:spChg>
        <pc:spChg chg="add mod">
          <ac:chgData name="Thomas Berger" userId="463376ef-6291-46e1-b6ca-27106cd4d516" providerId="ADAL" clId="{70FEA43F-402F-4BF4-96EB-FC2FCAAF13B2}" dt="2022-02-26T12:36:52.881" v="5125" actId="1076"/>
          <ac:spMkLst>
            <pc:docMk/>
            <pc:sldMk cId="1553866712" sldId="467"/>
            <ac:spMk id="7" creationId="{084C4AA8-37E8-4128-A4D1-7773816C94EE}"/>
          </ac:spMkLst>
        </pc:spChg>
        <pc:spChg chg="add mod">
          <ac:chgData name="Thomas Berger" userId="463376ef-6291-46e1-b6ca-27106cd4d516" providerId="ADAL" clId="{70FEA43F-402F-4BF4-96EB-FC2FCAAF13B2}" dt="2022-02-26T12:36:52.881" v="5125" actId="1076"/>
          <ac:spMkLst>
            <pc:docMk/>
            <pc:sldMk cId="1553866712" sldId="467"/>
            <ac:spMk id="8" creationId="{BB02D769-7E56-4EE9-A293-168241F2F505}"/>
          </ac:spMkLst>
        </pc:spChg>
        <pc:spChg chg="add mod">
          <ac:chgData name="Thomas Berger" userId="463376ef-6291-46e1-b6ca-27106cd4d516" providerId="ADAL" clId="{70FEA43F-402F-4BF4-96EB-FC2FCAAF13B2}" dt="2022-02-26T12:36:52.881" v="5125" actId="1076"/>
          <ac:spMkLst>
            <pc:docMk/>
            <pc:sldMk cId="1553866712" sldId="467"/>
            <ac:spMk id="9" creationId="{3A6D662F-F55E-4C1E-A4AF-C96A19B46E3C}"/>
          </ac:spMkLst>
        </pc:spChg>
        <pc:spChg chg="add mod">
          <ac:chgData name="Thomas Berger" userId="463376ef-6291-46e1-b6ca-27106cd4d516" providerId="ADAL" clId="{70FEA43F-402F-4BF4-96EB-FC2FCAAF13B2}" dt="2022-02-26T12:36:52.881" v="5125" actId="1076"/>
          <ac:spMkLst>
            <pc:docMk/>
            <pc:sldMk cId="1553866712" sldId="467"/>
            <ac:spMk id="10" creationId="{B86986DE-0BF5-4A4C-A2B8-090E31882DB0}"/>
          </ac:spMkLst>
        </pc:spChg>
        <pc:spChg chg="add mod">
          <ac:chgData name="Thomas Berger" userId="463376ef-6291-46e1-b6ca-27106cd4d516" providerId="ADAL" clId="{70FEA43F-402F-4BF4-96EB-FC2FCAAF13B2}" dt="2022-02-26T12:36:52.881" v="5125" actId="1076"/>
          <ac:spMkLst>
            <pc:docMk/>
            <pc:sldMk cId="1553866712" sldId="467"/>
            <ac:spMk id="11" creationId="{0BDF319F-157B-42A1-B94E-A166FDA1D0CD}"/>
          </ac:spMkLst>
        </pc:spChg>
        <pc:spChg chg="add mod">
          <ac:chgData name="Thomas Berger" userId="463376ef-6291-46e1-b6ca-27106cd4d516" providerId="ADAL" clId="{70FEA43F-402F-4BF4-96EB-FC2FCAAF13B2}" dt="2022-02-26T12:36:52.881" v="5125" actId="1076"/>
          <ac:spMkLst>
            <pc:docMk/>
            <pc:sldMk cId="1553866712" sldId="467"/>
            <ac:spMk id="12" creationId="{5B82DEE3-06AD-450B-BA75-CCBEC65BE247}"/>
          </ac:spMkLst>
        </pc:spChg>
        <pc:spChg chg="add mod">
          <ac:chgData name="Thomas Berger" userId="463376ef-6291-46e1-b6ca-27106cd4d516" providerId="ADAL" clId="{70FEA43F-402F-4BF4-96EB-FC2FCAAF13B2}" dt="2022-02-26T12:36:52.881" v="5125" actId="1076"/>
          <ac:spMkLst>
            <pc:docMk/>
            <pc:sldMk cId="1553866712" sldId="467"/>
            <ac:spMk id="13" creationId="{B8D5AD73-C646-41B5-8B39-A269DD7FB7BC}"/>
          </ac:spMkLst>
        </pc:spChg>
        <pc:spChg chg="add mod">
          <ac:chgData name="Thomas Berger" userId="463376ef-6291-46e1-b6ca-27106cd4d516" providerId="ADAL" clId="{70FEA43F-402F-4BF4-96EB-FC2FCAAF13B2}" dt="2022-02-26T12:37:01.338" v="5128" actId="1076"/>
          <ac:spMkLst>
            <pc:docMk/>
            <pc:sldMk cId="1553866712" sldId="467"/>
            <ac:spMk id="14" creationId="{BA5D915B-9112-47D8-9CF9-A3686CAF0C9D}"/>
          </ac:spMkLst>
        </pc:spChg>
        <pc:spChg chg="add mod">
          <ac:chgData name="Thomas Berger" userId="463376ef-6291-46e1-b6ca-27106cd4d516" providerId="ADAL" clId="{70FEA43F-402F-4BF4-96EB-FC2FCAAF13B2}" dt="2022-02-26T12:36:58.378" v="5127" actId="1076"/>
          <ac:spMkLst>
            <pc:docMk/>
            <pc:sldMk cId="1553866712" sldId="467"/>
            <ac:spMk id="15" creationId="{75491EC0-1501-4E67-B3FB-FF366F642952}"/>
          </ac:spMkLst>
        </pc:spChg>
        <pc:spChg chg="add mod">
          <ac:chgData name="Thomas Berger" userId="463376ef-6291-46e1-b6ca-27106cd4d516" providerId="ADAL" clId="{70FEA43F-402F-4BF4-96EB-FC2FCAAF13B2}" dt="2022-02-26T12:37:21.168" v="5147" actId="1076"/>
          <ac:spMkLst>
            <pc:docMk/>
            <pc:sldMk cId="1553866712" sldId="467"/>
            <ac:spMk id="16" creationId="{7A394EC6-9212-47AB-B317-0C37A9D20A08}"/>
          </ac:spMkLst>
        </pc:spChg>
        <pc:spChg chg="add mod">
          <ac:chgData name="Thomas Berger" userId="463376ef-6291-46e1-b6ca-27106cd4d516" providerId="ADAL" clId="{70FEA43F-402F-4BF4-96EB-FC2FCAAF13B2}" dt="2022-02-26T12:36:52.881" v="5125" actId="1076"/>
          <ac:spMkLst>
            <pc:docMk/>
            <pc:sldMk cId="1553866712" sldId="467"/>
            <ac:spMk id="17" creationId="{1F159F57-8E1C-4D29-9881-CA71EE9C8B8C}"/>
          </ac:spMkLst>
        </pc:spChg>
      </pc:sldChg>
      <pc:sldChg chg="modSp new mod">
        <pc:chgData name="Thomas Berger" userId="463376ef-6291-46e1-b6ca-27106cd4d516" providerId="ADAL" clId="{70FEA43F-402F-4BF4-96EB-FC2FCAAF13B2}" dt="2022-02-26T12:40:35.093" v="5197"/>
        <pc:sldMkLst>
          <pc:docMk/>
          <pc:sldMk cId="2358445540" sldId="468"/>
        </pc:sldMkLst>
        <pc:spChg chg="mod">
          <ac:chgData name="Thomas Berger" userId="463376ef-6291-46e1-b6ca-27106cd4d516" providerId="ADAL" clId="{70FEA43F-402F-4BF4-96EB-FC2FCAAF13B2}" dt="2022-02-26T12:39:54.455" v="5196" actId="255"/>
          <ac:spMkLst>
            <pc:docMk/>
            <pc:sldMk cId="2358445540" sldId="468"/>
            <ac:spMk id="2" creationId="{CE967A05-A375-49E6-B539-94C230BD5080}"/>
          </ac:spMkLst>
        </pc:spChg>
        <pc:spChg chg="mod">
          <ac:chgData name="Thomas Berger" userId="463376ef-6291-46e1-b6ca-27106cd4d516" providerId="ADAL" clId="{70FEA43F-402F-4BF4-96EB-FC2FCAAF13B2}" dt="2022-02-26T12:38:41.589" v="5187" actId="255"/>
          <ac:spMkLst>
            <pc:docMk/>
            <pc:sldMk cId="2358445540" sldId="468"/>
            <ac:spMk id="3" creationId="{94550574-CDF9-49F9-A690-2E5AC2B96C92}"/>
          </ac:spMkLst>
        </pc:spChg>
        <pc:spChg chg="mod">
          <ac:chgData name="Thomas Berger" userId="463376ef-6291-46e1-b6ca-27106cd4d516" providerId="ADAL" clId="{70FEA43F-402F-4BF4-96EB-FC2FCAAF13B2}" dt="2022-02-26T12:40:35.093" v="5197"/>
          <ac:spMkLst>
            <pc:docMk/>
            <pc:sldMk cId="2358445540" sldId="468"/>
            <ac:spMk id="4" creationId="{6F7EC412-0FDF-446D-A355-7B8FC4CC448A}"/>
          </ac:spMkLst>
        </pc:spChg>
      </pc:sldChg>
      <pc:sldChg chg="modSp add mod">
        <pc:chgData name="Thomas Berger" userId="463376ef-6291-46e1-b6ca-27106cd4d516" providerId="ADAL" clId="{70FEA43F-402F-4BF4-96EB-FC2FCAAF13B2}" dt="2022-02-26T12:45:21.846" v="5310" actId="20577"/>
        <pc:sldMkLst>
          <pc:docMk/>
          <pc:sldMk cId="1651648331" sldId="469"/>
        </pc:sldMkLst>
        <pc:spChg chg="mod">
          <ac:chgData name="Thomas Berger" userId="463376ef-6291-46e1-b6ca-27106cd4d516" providerId="ADAL" clId="{70FEA43F-402F-4BF4-96EB-FC2FCAAF13B2}" dt="2022-02-26T12:45:21.846" v="5310" actId="20577"/>
          <ac:spMkLst>
            <pc:docMk/>
            <pc:sldMk cId="1651648331" sldId="469"/>
            <ac:spMk id="2" creationId="{D3FD865B-F943-4D46-8ED2-C24D189544A5}"/>
          </ac:spMkLst>
        </pc:spChg>
        <pc:spChg chg="mod">
          <ac:chgData name="Thomas Berger" userId="463376ef-6291-46e1-b6ca-27106cd4d516" providerId="ADAL" clId="{70FEA43F-402F-4BF4-96EB-FC2FCAAF13B2}" dt="2022-02-26T12:45:09.735" v="5290" actId="20577"/>
          <ac:spMkLst>
            <pc:docMk/>
            <pc:sldMk cId="1651648331" sldId="469"/>
            <ac:spMk id="3" creationId="{507E921A-DD00-4E77-A959-28825EA86684}"/>
          </ac:spMkLst>
        </pc:spChg>
      </pc:sldChg>
      <pc:sldChg chg="addSp delSp modSp add mod">
        <pc:chgData name="Thomas Berger" userId="463376ef-6291-46e1-b6ca-27106cd4d516" providerId="ADAL" clId="{70FEA43F-402F-4BF4-96EB-FC2FCAAF13B2}" dt="2022-02-26T12:46:58.646" v="5338" actId="20577"/>
        <pc:sldMkLst>
          <pc:docMk/>
          <pc:sldMk cId="3023773270" sldId="470"/>
        </pc:sldMkLst>
        <pc:spChg chg="mod">
          <ac:chgData name="Thomas Berger" userId="463376ef-6291-46e1-b6ca-27106cd4d516" providerId="ADAL" clId="{70FEA43F-402F-4BF4-96EB-FC2FCAAF13B2}" dt="2022-02-26T12:46:29.340" v="5318" actId="14100"/>
          <ac:spMkLst>
            <pc:docMk/>
            <pc:sldMk cId="3023773270" sldId="470"/>
            <ac:spMk id="2" creationId="{5E6DE6BE-518C-4AC7-8AA5-10B1F3BA620D}"/>
          </ac:spMkLst>
        </pc:spChg>
        <pc:spChg chg="mod">
          <ac:chgData name="Thomas Berger" userId="463376ef-6291-46e1-b6ca-27106cd4d516" providerId="ADAL" clId="{70FEA43F-402F-4BF4-96EB-FC2FCAAF13B2}" dt="2022-02-26T12:46:58.646" v="5338" actId="20577"/>
          <ac:spMkLst>
            <pc:docMk/>
            <pc:sldMk cId="3023773270" sldId="470"/>
            <ac:spMk id="5" creationId="{00000000-0000-0000-0000-000000000000}"/>
          </ac:spMkLst>
        </pc:spChg>
        <pc:spChg chg="mod">
          <ac:chgData name="Thomas Berger" userId="463376ef-6291-46e1-b6ca-27106cd4d516" providerId="ADAL" clId="{70FEA43F-402F-4BF4-96EB-FC2FCAAF13B2}" dt="2022-02-26T12:46:22.340" v="5317" actId="14100"/>
          <ac:spMkLst>
            <pc:docMk/>
            <pc:sldMk cId="3023773270" sldId="470"/>
            <ac:spMk id="83" creationId="{C067C4FF-85CF-4AB9-8A2F-F5F5FA9CB83C}"/>
          </ac:spMkLst>
        </pc:spChg>
        <pc:spChg chg="del mod">
          <ac:chgData name="Thomas Berger" userId="463376ef-6291-46e1-b6ca-27106cd4d516" providerId="ADAL" clId="{70FEA43F-402F-4BF4-96EB-FC2FCAAF13B2}" dt="2022-02-26T12:46:06.505" v="5313" actId="478"/>
          <ac:spMkLst>
            <pc:docMk/>
            <pc:sldMk cId="3023773270" sldId="470"/>
            <ac:spMk id="84" creationId="{C5ED8388-E41B-4865-9AC4-745CF281DE19}"/>
          </ac:spMkLst>
        </pc:spChg>
        <pc:spChg chg="add mod">
          <ac:chgData name="Thomas Berger" userId="463376ef-6291-46e1-b6ca-27106cd4d516" providerId="ADAL" clId="{70FEA43F-402F-4BF4-96EB-FC2FCAAF13B2}" dt="2022-02-26T12:46:36.419" v="5319" actId="571"/>
          <ac:spMkLst>
            <pc:docMk/>
            <pc:sldMk cId="3023773270" sldId="470"/>
            <ac:spMk id="85" creationId="{55C11AEC-84AE-4581-8D0B-65D0150E4402}"/>
          </ac:spMkLst>
        </pc:spChg>
      </pc:sldChg>
      <pc:sldChg chg="addSp delSp modSp new mod">
        <pc:chgData name="Thomas Berger" userId="463376ef-6291-46e1-b6ca-27106cd4d516" providerId="ADAL" clId="{70FEA43F-402F-4BF4-96EB-FC2FCAAF13B2}" dt="2022-02-26T12:57:27.831" v="5801" actId="1076"/>
        <pc:sldMkLst>
          <pc:docMk/>
          <pc:sldMk cId="493978832" sldId="471"/>
        </pc:sldMkLst>
        <pc:spChg chg="mod ord">
          <ac:chgData name="Thomas Berger" userId="463376ef-6291-46e1-b6ca-27106cd4d516" providerId="ADAL" clId="{70FEA43F-402F-4BF4-96EB-FC2FCAAF13B2}" dt="2022-02-26T12:57:27.831" v="5801" actId="1076"/>
          <ac:spMkLst>
            <pc:docMk/>
            <pc:sldMk cId="493978832" sldId="471"/>
            <ac:spMk id="2" creationId="{EDA54F23-0B26-4FE5-B1AD-066331D62CFC}"/>
          </ac:spMkLst>
        </pc:spChg>
        <pc:spChg chg="mod">
          <ac:chgData name="Thomas Berger" userId="463376ef-6291-46e1-b6ca-27106cd4d516" providerId="ADAL" clId="{70FEA43F-402F-4BF4-96EB-FC2FCAAF13B2}" dt="2022-02-26T12:51:45.481" v="5387" actId="20577"/>
          <ac:spMkLst>
            <pc:docMk/>
            <pc:sldMk cId="493978832" sldId="471"/>
            <ac:spMk id="3" creationId="{B793098A-2A9E-44BE-A573-F9E1814577BA}"/>
          </ac:spMkLst>
        </pc:spChg>
        <pc:spChg chg="add del mod">
          <ac:chgData name="Thomas Berger" userId="463376ef-6291-46e1-b6ca-27106cd4d516" providerId="ADAL" clId="{70FEA43F-402F-4BF4-96EB-FC2FCAAF13B2}" dt="2022-02-26T12:56:26.554" v="5787"/>
          <ac:spMkLst>
            <pc:docMk/>
            <pc:sldMk cId="493978832" sldId="471"/>
            <ac:spMk id="7" creationId="{15F4CC50-DC4C-4C3A-88D9-ECB98DB52EE7}"/>
          </ac:spMkLst>
        </pc:spChg>
        <pc:spChg chg="add del mod">
          <ac:chgData name="Thomas Berger" userId="463376ef-6291-46e1-b6ca-27106cd4d516" providerId="ADAL" clId="{70FEA43F-402F-4BF4-96EB-FC2FCAAF13B2}" dt="2022-02-26T12:56:26.554" v="5787"/>
          <ac:spMkLst>
            <pc:docMk/>
            <pc:sldMk cId="493978832" sldId="471"/>
            <ac:spMk id="9" creationId="{5A495B09-9179-4218-8770-9573B04CC471}"/>
          </ac:spMkLst>
        </pc:spChg>
        <pc:spChg chg="add del mod">
          <ac:chgData name="Thomas Berger" userId="463376ef-6291-46e1-b6ca-27106cd4d516" providerId="ADAL" clId="{70FEA43F-402F-4BF4-96EB-FC2FCAAF13B2}" dt="2022-02-26T12:56:26.554" v="5787"/>
          <ac:spMkLst>
            <pc:docMk/>
            <pc:sldMk cId="493978832" sldId="471"/>
            <ac:spMk id="10" creationId="{BF23B160-A298-48B8-A9A2-7A9EC9D8227F}"/>
          </ac:spMkLst>
        </pc:spChg>
        <pc:spChg chg="add del mod">
          <ac:chgData name="Thomas Berger" userId="463376ef-6291-46e1-b6ca-27106cd4d516" providerId="ADAL" clId="{70FEA43F-402F-4BF4-96EB-FC2FCAAF13B2}" dt="2022-02-26T12:56:26.554" v="5787"/>
          <ac:spMkLst>
            <pc:docMk/>
            <pc:sldMk cId="493978832" sldId="471"/>
            <ac:spMk id="12" creationId="{668546A4-A54A-428B-8C7B-800C263EAD11}"/>
          </ac:spMkLst>
        </pc:spChg>
        <pc:spChg chg="add del mod">
          <ac:chgData name="Thomas Berger" userId="463376ef-6291-46e1-b6ca-27106cd4d516" providerId="ADAL" clId="{70FEA43F-402F-4BF4-96EB-FC2FCAAF13B2}" dt="2022-02-26T12:56:26.554" v="5787"/>
          <ac:spMkLst>
            <pc:docMk/>
            <pc:sldMk cId="493978832" sldId="471"/>
            <ac:spMk id="19" creationId="{80BA2AC8-A579-45DA-BFB8-511B03CEAC84}"/>
          </ac:spMkLst>
        </pc:spChg>
        <pc:spChg chg="add del mod">
          <ac:chgData name="Thomas Berger" userId="463376ef-6291-46e1-b6ca-27106cd4d516" providerId="ADAL" clId="{70FEA43F-402F-4BF4-96EB-FC2FCAAF13B2}" dt="2022-02-26T12:56:26.554" v="5787"/>
          <ac:spMkLst>
            <pc:docMk/>
            <pc:sldMk cId="493978832" sldId="471"/>
            <ac:spMk id="20" creationId="{9570D284-0138-42B3-A352-24F501442B52}"/>
          </ac:spMkLst>
        </pc:spChg>
        <pc:spChg chg="add del mod">
          <ac:chgData name="Thomas Berger" userId="463376ef-6291-46e1-b6ca-27106cd4d516" providerId="ADAL" clId="{70FEA43F-402F-4BF4-96EB-FC2FCAAF13B2}" dt="2022-02-26T12:56:26.554" v="5787"/>
          <ac:spMkLst>
            <pc:docMk/>
            <pc:sldMk cId="493978832" sldId="471"/>
            <ac:spMk id="21" creationId="{7A85D998-4672-4725-A2A7-195866D6E103}"/>
          </ac:spMkLst>
        </pc:spChg>
        <pc:spChg chg="add del mod">
          <ac:chgData name="Thomas Berger" userId="463376ef-6291-46e1-b6ca-27106cd4d516" providerId="ADAL" clId="{70FEA43F-402F-4BF4-96EB-FC2FCAAF13B2}" dt="2022-02-26T12:56:26.554" v="5787"/>
          <ac:spMkLst>
            <pc:docMk/>
            <pc:sldMk cId="493978832" sldId="471"/>
            <ac:spMk id="22" creationId="{39B95EDF-604B-4841-ABFD-13E82010E218}"/>
          </ac:spMkLst>
        </pc:spChg>
        <pc:spChg chg="add del mod">
          <ac:chgData name="Thomas Berger" userId="463376ef-6291-46e1-b6ca-27106cd4d516" providerId="ADAL" clId="{70FEA43F-402F-4BF4-96EB-FC2FCAAF13B2}" dt="2022-02-26T12:56:26.554" v="5787"/>
          <ac:spMkLst>
            <pc:docMk/>
            <pc:sldMk cId="493978832" sldId="471"/>
            <ac:spMk id="28" creationId="{017F09B4-C551-4AF0-9357-F6771F4231F4}"/>
          </ac:spMkLst>
        </pc:spChg>
        <pc:spChg chg="add del mod">
          <ac:chgData name="Thomas Berger" userId="463376ef-6291-46e1-b6ca-27106cd4d516" providerId="ADAL" clId="{70FEA43F-402F-4BF4-96EB-FC2FCAAF13B2}" dt="2022-02-26T12:56:26.554" v="5787"/>
          <ac:spMkLst>
            <pc:docMk/>
            <pc:sldMk cId="493978832" sldId="471"/>
            <ac:spMk id="30" creationId="{D7F7DF24-24A5-41F0-8B47-7168AADD5693}"/>
          </ac:spMkLst>
        </pc:spChg>
        <pc:spChg chg="add del mod">
          <ac:chgData name="Thomas Berger" userId="463376ef-6291-46e1-b6ca-27106cd4d516" providerId="ADAL" clId="{70FEA43F-402F-4BF4-96EB-FC2FCAAF13B2}" dt="2022-02-26T12:56:26.554" v="5787"/>
          <ac:spMkLst>
            <pc:docMk/>
            <pc:sldMk cId="493978832" sldId="471"/>
            <ac:spMk id="31" creationId="{C4350FE1-468F-44D4-91A8-1E04D7983E07}"/>
          </ac:spMkLst>
        </pc:spChg>
        <pc:spChg chg="add del mod">
          <ac:chgData name="Thomas Berger" userId="463376ef-6291-46e1-b6ca-27106cd4d516" providerId="ADAL" clId="{70FEA43F-402F-4BF4-96EB-FC2FCAAF13B2}" dt="2022-02-26T12:56:26.554" v="5787"/>
          <ac:spMkLst>
            <pc:docMk/>
            <pc:sldMk cId="493978832" sldId="471"/>
            <ac:spMk id="32" creationId="{07DB636A-7C70-477D-AD14-BFBB7A508111}"/>
          </ac:spMkLst>
        </pc:spChg>
        <pc:spChg chg="add del mod">
          <ac:chgData name="Thomas Berger" userId="463376ef-6291-46e1-b6ca-27106cd4d516" providerId="ADAL" clId="{70FEA43F-402F-4BF4-96EB-FC2FCAAF13B2}" dt="2022-02-26T12:56:26.554" v="5787"/>
          <ac:spMkLst>
            <pc:docMk/>
            <pc:sldMk cId="493978832" sldId="471"/>
            <ac:spMk id="33" creationId="{E16BDAD6-A8E2-4651-97FF-77AE55D54D53}"/>
          </ac:spMkLst>
        </pc:spChg>
        <pc:spChg chg="add del mod">
          <ac:chgData name="Thomas Berger" userId="463376ef-6291-46e1-b6ca-27106cd4d516" providerId="ADAL" clId="{70FEA43F-402F-4BF4-96EB-FC2FCAAF13B2}" dt="2022-02-26T12:56:26.554" v="5787"/>
          <ac:spMkLst>
            <pc:docMk/>
            <pc:sldMk cId="493978832" sldId="471"/>
            <ac:spMk id="34" creationId="{663E2A02-5B3D-4DD2-B5AB-ACD625CE2AB2}"/>
          </ac:spMkLst>
        </pc:spChg>
        <pc:spChg chg="add del mod">
          <ac:chgData name="Thomas Berger" userId="463376ef-6291-46e1-b6ca-27106cd4d516" providerId="ADAL" clId="{70FEA43F-402F-4BF4-96EB-FC2FCAAF13B2}" dt="2022-02-26T12:56:26.554" v="5787"/>
          <ac:spMkLst>
            <pc:docMk/>
            <pc:sldMk cId="493978832" sldId="471"/>
            <ac:spMk id="35" creationId="{9381CFA1-26C9-4172-AE50-E1772D1214D1}"/>
          </ac:spMkLst>
        </pc:spChg>
        <pc:spChg chg="add del mod">
          <ac:chgData name="Thomas Berger" userId="463376ef-6291-46e1-b6ca-27106cd4d516" providerId="ADAL" clId="{70FEA43F-402F-4BF4-96EB-FC2FCAAF13B2}" dt="2022-02-26T12:56:26.554" v="5787"/>
          <ac:spMkLst>
            <pc:docMk/>
            <pc:sldMk cId="493978832" sldId="471"/>
            <ac:spMk id="37" creationId="{65ABF59E-AADF-4DEC-AE22-27CDCF3A115F}"/>
          </ac:spMkLst>
        </pc:spChg>
        <pc:spChg chg="add del mod">
          <ac:chgData name="Thomas Berger" userId="463376ef-6291-46e1-b6ca-27106cd4d516" providerId="ADAL" clId="{70FEA43F-402F-4BF4-96EB-FC2FCAAF13B2}" dt="2022-02-26T12:56:26.554" v="5787"/>
          <ac:spMkLst>
            <pc:docMk/>
            <pc:sldMk cId="493978832" sldId="471"/>
            <ac:spMk id="38" creationId="{C4FAC2D2-B62E-4356-9505-CA22DFA6917F}"/>
          </ac:spMkLst>
        </pc:spChg>
        <pc:spChg chg="add del mod">
          <ac:chgData name="Thomas Berger" userId="463376ef-6291-46e1-b6ca-27106cd4d516" providerId="ADAL" clId="{70FEA43F-402F-4BF4-96EB-FC2FCAAF13B2}" dt="2022-02-26T12:56:26.554" v="5787"/>
          <ac:spMkLst>
            <pc:docMk/>
            <pc:sldMk cId="493978832" sldId="471"/>
            <ac:spMk id="39" creationId="{2EF9E4D5-EC4B-47A0-9E62-B4682AFD209A}"/>
          </ac:spMkLst>
        </pc:spChg>
        <pc:spChg chg="add del mod">
          <ac:chgData name="Thomas Berger" userId="463376ef-6291-46e1-b6ca-27106cd4d516" providerId="ADAL" clId="{70FEA43F-402F-4BF4-96EB-FC2FCAAF13B2}" dt="2022-02-26T12:56:26.554" v="5787"/>
          <ac:spMkLst>
            <pc:docMk/>
            <pc:sldMk cId="493978832" sldId="471"/>
            <ac:spMk id="40" creationId="{82A0A198-683C-41EE-8623-9A863BC2DC50}"/>
          </ac:spMkLst>
        </pc:spChg>
        <pc:spChg chg="add del mod">
          <ac:chgData name="Thomas Berger" userId="463376ef-6291-46e1-b6ca-27106cd4d516" providerId="ADAL" clId="{70FEA43F-402F-4BF4-96EB-FC2FCAAF13B2}" dt="2022-02-26T12:56:26.554" v="5787"/>
          <ac:spMkLst>
            <pc:docMk/>
            <pc:sldMk cId="493978832" sldId="471"/>
            <ac:spMk id="42" creationId="{3BDCC218-6D65-4725-8297-2B909B44E5B5}"/>
          </ac:spMkLst>
        </pc:spChg>
        <pc:spChg chg="add del mod">
          <ac:chgData name="Thomas Berger" userId="463376ef-6291-46e1-b6ca-27106cd4d516" providerId="ADAL" clId="{70FEA43F-402F-4BF4-96EB-FC2FCAAF13B2}" dt="2022-02-26T12:56:26.554" v="5787"/>
          <ac:spMkLst>
            <pc:docMk/>
            <pc:sldMk cId="493978832" sldId="471"/>
            <ac:spMk id="44" creationId="{E0568340-2E3A-413B-B8EC-CF31231FB5DD}"/>
          </ac:spMkLst>
        </pc:spChg>
        <pc:spChg chg="add del mod">
          <ac:chgData name="Thomas Berger" userId="463376ef-6291-46e1-b6ca-27106cd4d516" providerId="ADAL" clId="{70FEA43F-402F-4BF4-96EB-FC2FCAAF13B2}" dt="2022-02-26T12:56:26.554" v="5787"/>
          <ac:spMkLst>
            <pc:docMk/>
            <pc:sldMk cId="493978832" sldId="471"/>
            <ac:spMk id="45" creationId="{F7326B18-4BB7-4A51-9030-51F8EF6101F1}"/>
          </ac:spMkLst>
        </pc:spChg>
        <pc:spChg chg="add del mod">
          <ac:chgData name="Thomas Berger" userId="463376ef-6291-46e1-b6ca-27106cd4d516" providerId="ADAL" clId="{70FEA43F-402F-4BF4-96EB-FC2FCAAF13B2}" dt="2022-02-26T12:56:26.554" v="5787"/>
          <ac:spMkLst>
            <pc:docMk/>
            <pc:sldMk cId="493978832" sldId="471"/>
            <ac:spMk id="46" creationId="{B6645208-146D-4BFE-BE6F-CDBFA2AECBD4}"/>
          </ac:spMkLst>
        </pc:spChg>
        <pc:spChg chg="add del mod">
          <ac:chgData name="Thomas Berger" userId="463376ef-6291-46e1-b6ca-27106cd4d516" providerId="ADAL" clId="{70FEA43F-402F-4BF4-96EB-FC2FCAAF13B2}" dt="2022-02-26T12:56:26.554" v="5787"/>
          <ac:spMkLst>
            <pc:docMk/>
            <pc:sldMk cId="493978832" sldId="471"/>
            <ac:spMk id="47" creationId="{E0BDD293-F826-4419-B923-79F90B80B392}"/>
          </ac:spMkLst>
        </pc:spChg>
        <pc:spChg chg="add del mod">
          <ac:chgData name="Thomas Berger" userId="463376ef-6291-46e1-b6ca-27106cd4d516" providerId="ADAL" clId="{70FEA43F-402F-4BF4-96EB-FC2FCAAF13B2}" dt="2022-02-26T12:56:26.554" v="5787"/>
          <ac:spMkLst>
            <pc:docMk/>
            <pc:sldMk cId="493978832" sldId="471"/>
            <ac:spMk id="50" creationId="{A52CDEA9-A9CD-4393-8E17-B3A5E9633180}"/>
          </ac:spMkLst>
        </pc:spChg>
        <pc:spChg chg="add del mod">
          <ac:chgData name="Thomas Berger" userId="463376ef-6291-46e1-b6ca-27106cd4d516" providerId="ADAL" clId="{70FEA43F-402F-4BF4-96EB-FC2FCAAF13B2}" dt="2022-02-26T12:56:26.554" v="5787"/>
          <ac:spMkLst>
            <pc:docMk/>
            <pc:sldMk cId="493978832" sldId="471"/>
            <ac:spMk id="51" creationId="{C232FB5B-C7C9-440A-BC50-B5A5FD33C710}"/>
          </ac:spMkLst>
        </pc:spChg>
        <pc:spChg chg="add del mod">
          <ac:chgData name="Thomas Berger" userId="463376ef-6291-46e1-b6ca-27106cd4d516" providerId="ADAL" clId="{70FEA43F-402F-4BF4-96EB-FC2FCAAF13B2}" dt="2022-02-26T12:56:26.554" v="5787"/>
          <ac:spMkLst>
            <pc:docMk/>
            <pc:sldMk cId="493978832" sldId="471"/>
            <ac:spMk id="52" creationId="{60115A25-C96D-4049-B0F0-021E5878557D}"/>
          </ac:spMkLst>
        </pc:spChg>
        <pc:spChg chg="add del mod">
          <ac:chgData name="Thomas Berger" userId="463376ef-6291-46e1-b6ca-27106cd4d516" providerId="ADAL" clId="{70FEA43F-402F-4BF4-96EB-FC2FCAAF13B2}" dt="2022-02-26T12:56:26.554" v="5787"/>
          <ac:spMkLst>
            <pc:docMk/>
            <pc:sldMk cId="493978832" sldId="471"/>
            <ac:spMk id="53" creationId="{0FB9F15E-E841-456B-AA98-F0912783A060}"/>
          </ac:spMkLst>
        </pc:spChg>
        <pc:spChg chg="add del mod">
          <ac:chgData name="Thomas Berger" userId="463376ef-6291-46e1-b6ca-27106cd4d516" providerId="ADAL" clId="{70FEA43F-402F-4BF4-96EB-FC2FCAAF13B2}" dt="2022-02-26T12:56:26.554" v="5787"/>
          <ac:spMkLst>
            <pc:docMk/>
            <pc:sldMk cId="493978832" sldId="471"/>
            <ac:spMk id="54" creationId="{CB58059F-D499-45B0-9734-AEA21123E9C2}"/>
          </ac:spMkLst>
        </pc:spChg>
        <pc:spChg chg="add del mod">
          <ac:chgData name="Thomas Berger" userId="463376ef-6291-46e1-b6ca-27106cd4d516" providerId="ADAL" clId="{70FEA43F-402F-4BF4-96EB-FC2FCAAF13B2}" dt="2022-02-26T12:56:26.554" v="5787"/>
          <ac:spMkLst>
            <pc:docMk/>
            <pc:sldMk cId="493978832" sldId="471"/>
            <ac:spMk id="55" creationId="{10E5832F-24D1-410B-9676-F04BD80DD839}"/>
          </ac:spMkLst>
        </pc:spChg>
        <pc:spChg chg="add del mod">
          <ac:chgData name="Thomas Berger" userId="463376ef-6291-46e1-b6ca-27106cd4d516" providerId="ADAL" clId="{70FEA43F-402F-4BF4-96EB-FC2FCAAF13B2}" dt="2022-02-26T12:56:26.554" v="5787"/>
          <ac:spMkLst>
            <pc:docMk/>
            <pc:sldMk cId="493978832" sldId="471"/>
            <ac:spMk id="56" creationId="{9DCA1C03-3FA1-42DD-A15A-806FC256518A}"/>
          </ac:spMkLst>
        </pc:spChg>
        <pc:spChg chg="add del mod">
          <ac:chgData name="Thomas Berger" userId="463376ef-6291-46e1-b6ca-27106cd4d516" providerId="ADAL" clId="{70FEA43F-402F-4BF4-96EB-FC2FCAAF13B2}" dt="2022-02-26T12:56:26.554" v="5787"/>
          <ac:spMkLst>
            <pc:docMk/>
            <pc:sldMk cId="493978832" sldId="471"/>
            <ac:spMk id="58" creationId="{23CFBBB8-64F7-4CC4-A2DF-BC554E1D274C}"/>
          </ac:spMkLst>
        </pc:spChg>
        <pc:spChg chg="add del mod">
          <ac:chgData name="Thomas Berger" userId="463376ef-6291-46e1-b6ca-27106cd4d516" providerId="ADAL" clId="{70FEA43F-402F-4BF4-96EB-FC2FCAAF13B2}" dt="2022-02-26T12:56:26.554" v="5787"/>
          <ac:spMkLst>
            <pc:docMk/>
            <pc:sldMk cId="493978832" sldId="471"/>
            <ac:spMk id="61" creationId="{7F224CFC-950E-4E9A-87E4-B4BC2A8CE0C9}"/>
          </ac:spMkLst>
        </pc:spChg>
        <pc:spChg chg="add del mod">
          <ac:chgData name="Thomas Berger" userId="463376ef-6291-46e1-b6ca-27106cd4d516" providerId="ADAL" clId="{70FEA43F-402F-4BF4-96EB-FC2FCAAF13B2}" dt="2022-02-26T12:56:26.554" v="5787"/>
          <ac:spMkLst>
            <pc:docMk/>
            <pc:sldMk cId="493978832" sldId="471"/>
            <ac:spMk id="67" creationId="{A6AD43DA-2FE0-4798-B50B-7462611DE2C8}"/>
          </ac:spMkLst>
        </pc:spChg>
        <pc:spChg chg="add del mod">
          <ac:chgData name="Thomas Berger" userId="463376ef-6291-46e1-b6ca-27106cd4d516" providerId="ADAL" clId="{70FEA43F-402F-4BF4-96EB-FC2FCAAF13B2}" dt="2022-02-26T12:56:26.554" v="5787"/>
          <ac:spMkLst>
            <pc:docMk/>
            <pc:sldMk cId="493978832" sldId="471"/>
            <ac:spMk id="68" creationId="{68FF844A-8FC8-4899-9B90-C448C0A96E3C}"/>
          </ac:spMkLst>
        </pc:spChg>
        <pc:spChg chg="add del mod">
          <ac:chgData name="Thomas Berger" userId="463376ef-6291-46e1-b6ca-27106cd4d516" providerId="ADAL" clId="{70FEA43F-402F-4BF4-96EB-FC2FCAAF13B2}" dt="2022-02-26T12:56:26.554" v="5787"/>
          <ac:spMkLst>
            <pc:docMk/>
            <pc:sldMk cId="493978832" sldId="471"/>
            <ac:spMk id="69" creationId="{0A50E6D4-77C4-4314-B295-8EB1BA78FACB}"/>
          </ac:spMkLst>
        </pc:spChg>
        <pc:spChg chg="add del mod">
          <ac:chgData name="Thomas Berger" userId="463376ef-6291-46e1-b6ca-27106cd4d516" providerId="ADAL" clId="{70FEA43F-402F-4BF4-96EB-FC2FCAAF13B2}" dt="2022-02-26T12:56:26.554" v="5787"/>
          <ac:spMkLst>
            <pc:docMk/>
            <pc:sldMk cId="493978832" sldId="471"/>
            <ac:spMk id="70" creationId="{38742177-26E3-4CBA-A9AF-E82E391440CE}"/>
          </ac:spMkLst>
        </pc:spChg>
        <pc:spChg chg="add del mod">
          <ac:chgData name="Thomas Berger" userId="463376ef-6291-46e1-b6ca-27106cd4d516" providerId="ADAL" clId="{70FEA43F-402F-4BF4-96EB-FC2FCAAF13B2}" dt="2022-02-26T12:56:26.554" v="5787"/>
          <ac:spMkLst>
            <pc:docMk/>
            <pc:sldMk cId="493978832" sldId="471"/>
            <ac:spMk id="71" creationId="{1453650E-EBF9-4C94-AFB2-A6134E1E6CD9}"/>
          </ac:spMkLst>
        </pc:spChg>
        <pc:spChg chg="add del mod">
          <ac:chgData name="Thomas Berger" userId="463376ef-6291-46e1-b6ca-27106cd4d516" providerId="ADAL" clId="{70FEA43F-402F-4BF4-96EB-FC2FCAAF13B2}" dt="2022-02-26T12:56:26.554" v="5787"/>
          <ac:spMkLst>
            <pc:docMk/>
            <pc:sldMk cId="493978832" sldId="471"/>
            <ac:spMk id="72" creationId="{68A56B4A-99F6-47CB-8FD6-332A3F65FFF3}"/>
          </ac:spMkLst>
        </pc:spChg>
        <pc:spChg chg="add del mod">
          <ac:chgData name="Thomas Berger" userId="463376ef-6291-46e1-b6ca-27106cd4d516" providerId="ADAL" clId="{70FEA43F-402F-4BF4-96EB-FC2FCAAF13B2}" dt="2022-02-26T12:56:26.554" v="5787"/>
          <ac:spMkLst>
            <pc:docMk/>
            <pc:sldMk cId="493978832" sldId="471"/>
            <ac:spMk id="73" creationId="{79BB0991-ED2E-4635-B5A3-8FCEDF455F67}"/>
          </ac:spMkLst>
        </pc:spChg>
        <pc:spChg chg="add del mod">
          <ac:chgData name="Thomas Berger" userId="463376ef-6291-46e1-b6ca-27106cd4d516" providerId="ADAL" clId="{70FEA43F-402F-4BF4-96EB-FC2FCAAF13B2}" dt="2022-02-26T12:56:26.554" v="5787"/>
          <ac:spMkLst>
            <pc:docMk/>
            <pc:sldMk cId="493978832" sldId="471"/>
            <ac:spMk id="75" creationId="{1CA5AC15-D425-4B5F-B8BC-82BD572BC1C8}"/>
          </ac:spMkLst>
        </pc:spChg>
        <pc:spChg chg="add del mod">
          <ac:chgData name="Thomas Berger" userId="463376ef-6291-46e1-b6ca-27106cd4d516" providerId="ADAL" clId="{70FEA43F-402F-4BF4-96EB-FC2FCAAF13B2}" dt="2022-02-26T12:56:26.554" v="5787"/>
          <ac:spMkLst>
            <pc:docMk/>
            <pc:sldMk cId="493978832" sldId="471"/>
            <ac:spMk id="77" creationId="{BD052F40-B036-4F38-871A-C5D34BA6BC8B}"/>
          </ac:spMkLst>
        </pc:spChg>
        <pc:spChg chg="add del mod">
          <ac:chgData name="Thomas Berger" userId="463376ef-6291-46e1-b6ca-27106cd4d516" providerId="ADAL" clId="{70FEA43F-402F-4BF4-96EB-FC2FCAAF13B2}" dt="2022-02-26T12:56:26.554" v="5787"/>
          <ac:spMkLst>
            <pc:docMk/>
            <pc:sldMk cId="493978832" sldId="471"/>
            <ac:spMk id="78" creationId="{88DBE567-615D-4E6D-A997-016DFAFE2D1E}"/>
          </ac:spMkLst>
        </pc:spChg>
        <pc:spChg chg="add del mod">
          <ac:chgData name="Thomas Berger" userId="463376ef-6291-46e1-b6ca-27106cd4d516" providerId="ADAL" clId="{70FEA43F-402F-4BF4-96EB-FC2FCAAF13B2}" dt="2022-02-26T12:56:26.554" v="5787"/>
          <ac:spMkLst>
            <pc:docMk/>
            <pc:sldMk cId="493978832" sldId="471"/>
            <ac:spMk id="79" creationId="{C09DEDF8-941B-4028-95D0-D7E2C8A92AA7}"/>
          </ac:spMkLst>
        </pc:spChg>
        <pc:spChg chg="add del mod">
          <ac:chgData name="Thomas Berger" userId="463376ef-6291-46e1-b6ca-27106cd4d516" providerId="ADAL" clId="{70FEA43F-402F-4BF4-96EB-FC2FCAAF13B2}" dt="2022-02-26T12:56:26.554" v="5787"/>
          <ac:spMkLst>
            <pc:docMk/>
            <pc:sldMk cId="493978832" sldId="471"/>
            <ac:spMk id="80" creationId="{164505EA-C694-455F-9D07-AE24A2A90318}"/>
          </ac:spMkLst>
        </pc:spChg>
        <pc:spChg chg="add del mod">
          <ac:chgData name="Thomas Berger" userId="463376ef-6291-46e1-b6ca-27106cd4d516" providerId="ADAL" clId="{70FEA43F-402F-4BF4-96EB-FC2FCAAF13B2}" dt="2022-02-26T12:56:26.554" v="5787"/>
          <ac:spMkLst>
            <pc:docMk/>
            <pc:sldMk cId="493978832" sldId="471"/>
            <ac:spMk id="81" creationId="{ED859FC8-B81D-456A-931D-9434A478E773}"/>
          </ac:spMkLst>
        </pc:spChg>
        <pc:spChg chg="add mod">
          <ac:chgData name="Thomas Berger" userId="463376ef-6291-46e1-b6ca-27106cd4d516" providerId="ADAL" clId="{70FEA43F-402F-4BF4-96EB-FC2FCAAF13B2}" dt="2022-02-26T12:56:32.623" v="5789"/>
          <ac:spMkLst>
            <pc:docMk/>
            <pc:sldMk cId="493978832" sldId="471"/>
            <ac:spMk id="83" creationId="{B9FBC809-1844-4DE5-A695-84A238DABD81}"/>
          </ac:spMkLst>
        </pc:spChg>
        <pc:spChg chg="add mod">
          <ac:chgData name="Thomas Berger" userId="463376ef-6291-46e1-b6ca-27106cd4d516" providerId="ADAL" clId="{70FEA43F-402F-4BF4-96EB-FC2FCAAF13B2}" dt="2022-02-26T12:56:32.623" v="5789"/>
          <ac:spMkLst>
            <pc:docMk/>
            <pc:sldMk cId="493978832" sldId="471"/>
            <ac:spMk id="85" creationId="{3867D96A-5AF0-4F89-B48A-BB4ECEA28030}"/>
          </ac:spMkLst>
        </pc:spChg>
        <pc:spChg chg="add mod">
          <ac:chgData name="Thomas Berger" userId="463376ef-6291-46e1-b6ca-27106cd4d516" providerId="ADAL" clId="{70FEA43F-402F-4BF4-96EB-FC2FCAAF13B2}" dt="2022-02-26T12:56:32.623" v="5789"/>
          <ac:spMkLst>
            <pc:docMk/>
            <pc:sldMk cId="493978832" sldId="471"/>
            <ac:spMk id="86" creationId="{BA35768F-B25F-4852-BE2C-E0AB08F80D80}"/>
          </ac:spMkLst>
        </pc:spChg>
        <pc:spChg chg="add mod">
          <ac:chgData name="Thomas Berger" userId="463376ef-6291-46e1-b6ca-27106cd4d516" providerId="ADAL" clId="{70FEA43F-402F-4BF4-96EB-FC2FCAAF13B2}" dt="2022-02-26T12:56:32.623" v="5789"/>
          <ac:spMkLst>
            <pc:docMk/>
            <pc:sldMk cId="493978832" sldId="471"/>
            <ac:spMk id="88" creationId="{459CF83F-7F14-4585-A27B-690463B8F0F7}"/>
          </ac:spMkLst>
        </pc:spChg>
        <pc:spChg chg="add mod">
          <ac:chgData name="Thomas Berger" userId="463376ef-6291-46e1-b6ca-27106cd4d516" providerId="ADAL" clId="{70FEA43F-402F-4BF4-96EB-FC2FCAAF13B2}" dt="2022-02-26T12:56:32.623" v="5789"/>
          <ac:spMkLst>
            <pc:docMk/>
            <pc:sldMk cId="493978832" sldId="471"/>
            <ac:spMk id="95" creationId="{B36FE2DC-299F-4A84-8603-BC994C3A72DA}"/>
          </ac:spMkLst>
        </pc:spChg>
        <pc:spChg chg="add mod">
          <ac:chgData name="Thomas Berger" userId="463376ef-6291-46e1-b6ca-27106cd4d516" providerId="ADAL" clId="{70FEA43F-402F-4BF4-96EB-FC2FCAAF13B2}" dt="2022-02-26T12:56:32.623" v="5789"/>
          <ac:spMkLst>
            <pc:docMk/>
            <pc:sldMk cId="493978832" sldId="471"/>
            <ac:spMk id="96" creationId="{6922E4FD-10E2-4B3A-84CD-7D2D98ECBCDC}"/>
          </ac:spMkLst>
        </pc:spChg>
        <pc:spChg chg="add mod">
          <ac:chgData name="Thomas Berger" userId="463376ef-6291-46e1-b6ca-27106cd4d516" providerId="ADAL" clId="{70FEA43F-402F-4BF4-96EB-FC2FCAAF13B2}" dt="2022-02-26T12:56:32.623" v="5789"/>
          <ac:spMkLst>
            <pc:docMk/>
            <pc:sldMk cId="493978832" sldId="471"/>
            <ac:spMk id="97" creationId="{A65C6F53-AB92-4894-A781-03C6051836F7}"/>
          </ac:spMkLst>
        </pc:spChg>
        <pc:spChg chg="add mod">
          <ac:chgData name="Thomas Berger" userId="463376ef-6291-46e1-b6ca-27106cd4d516" providerId="ADAL" clId="{70FEA43F-402F-4BF4-96EB-FC2FCAAF13B2}" dt="2022-02-26T12:56:32.623" v="5789"/>
          <ac:spMkLst>
            <pc:docMk/>
            <pc:sldMk cId="493978832" sldId="471"/>
            <ac:spMk id="98" creationId="{A2916A41-CD9E-4384-9E22-2277680FD71D}"/>
          </ac:spMkLst>
        </pc:spChg>
        <pc:spChg chg="add mod">
          <ac:chgData name="Thomas Berger" userId="463376ef-6291-46e1-b6ca-27106cd4d516" providerId="ADAL" clId="{70FEA43F-402F-4BF4-96EB-FC2FCAAF13B2}" dt="2022-02-26T12:56:32.623" v="5789"/>
          <ac:spMkLst>
            <pc:docMk/>
            <pc:sldMk cId="493978832" sldId="471"/>
            <ac:spMk id="104" creationId="{B8F55A2E-D2B4-4A6A-8D85-49026D2FA9BB}"/>
          </ac:spMkLst>
        </pc:spChg>
        <pc:spChg chg="add mod">
          <ac:chgData name="Thomas Berger" userId="463376ef-6291-46e1-b6ca-27106cd4d516" providerId="ADAL" clId="{70FEA43F-402F-4BF4-96EB-FC2FCAAF13B2}" dt="2022-02-26T12:56:32.623" v="5789"/>
          <ac:spMkLst>
            <pc:docMk/>
            <pc:sldMk cId="493978832" sldId="471"/>
            <ac:spMk id="106" creationId="{4192279B-731F-4230-AC44-55B8DF4D5347}"/>
          </ac:spMkLst>
        </pc:spChg>
        <pc:spChg chg="add mod">
          <ac:chgData name="Thomas Berger" userId="463376ef-6291-46e1-b6ca-27106cd4d516" providerId="ADAL" clId="{70FEA43F-402F-4BF4-96EB-FC2FCAAF13B2}" dt="2022-02-26T12:56:32.623" v="5789"/>
          <ac:spMkLst>
            <pc:docMk/>
            <pc:sldMk cId="493978832" sldId="471"/>
            <ac:spMk id="107" creationId="{763572E8-8927-4477-922A-532E4453452F}"/>
          </ac:spMkLst>
        </pc:spChg>
        <pc:spChg chg="add mod">
          <ac:chgData name="Thomas Berger" userId="463376ef-6291-46e1-b6ca-27106cd4d516" providerId="ADAL" clId="{70FEA43F-402F-4BF4-96EB-FC2FCAAF13B2}" dt="2022-02-26T12:56:32.623" v="5789"/>
          <ac:spMkLst>
            <pc:docMk/>
            <pc:sldMk cId="493978832" sldId="471"/>
            <ac:spMk id="108" creationId="{CCC4C944-02B6-4811-9FF6-E654915EEB03}"/>
          </ac:spMkLst>
        </pc:spChg>
        <pc:spChg chg="add mod">
          <ac:chgData name="Thomas Berger" userId="463376ef-6291-46e1-b6ca-27106cd4d516" providerId="ADAL" clId="{70FEA43F-402F-4BF4-96EB-FC2FCAAF13B2}" dt="2022-02-26T12:56:32.623" v="5789"/>
          <ac:spMkLst>
            <pc:docMk/>
            <pc:sldMk cId="493978832" sldId="471"/>
            <ac:spMk id="109" creationId="{33F55D43-6ABF-4684-8BCB-F83264972C51}"/>
          </ac:spMkLst>
        </pc:spChg>
        <pc:spChg chg="add mod">
          <ac:chgData name="Thomas Berger" userId="463376ef-6291-46e1-b6ca-27106cd4d516" providerId="ADAL" clId="{70FEA43F-402F-4BF4-96EB-FC2FCAAF13B2}" dt="2022-02-26T12:56:32.623" v="5789"/>
          <ac:spMkLst>
            <pc:docMk/>
            <pc:sldMk cId="493978832" sldId="471"/>
            <ac:spMk id="110" creationId="{8CD09F9E-82C4-498A-B70C-3269F2014FC4}"/>
          </ac:spMkLst>
        </pc:spChg>
        <pc:spChg chg="add mod">
          <ac:chgData name="Thomas Berger" userId="463376ef-6291-46e1-b6ca-27106cd4d516" providerId="ADAL" clId="{70FEA43F-402F-4BF4-96EB-FC2FCAAF13B2}" dt="2022-02-26T12:56:32.623" v="5789"/>
          <ac:spMkLst>
            <pc:docMk/>
            <pc:sldMk cId="493978832" sldId="471"/>
            <ac:spMk id="111" creationId="{12D72711-7F39-4A2E-92E0-33125578E9EF}"/>
          </ac:spMkLst>
        </pc:spChg>
        <pc:spChg chg="add mod">
          <ac:chgData name="Thomas Berger" userId="463376ef-6291-46e1-b6ca-27106cd4d516" providerId="ADAL" clId="{70FEA43F-402F-4BF4-96EB-FC2FCAAF13B2}" dt="2022-02-26T12:56:32.623" v="5789"/>
          <ac:spMkLst>
            <pc:docMk/>
            <pc:sldMk cId="493978832" sldId="471"/>
            <ac:spMk id="113" creationId="{73582D64-5081-4899-8A9F-9386941220AD}"/>
          </ac:spMkLst>
        </pc:spChg>
        <pc:spChg chg="add mod">
          <ac:chgData name="Thomas Berger" userId="463376ef-6291-46e1-b6ca-27106cd4d516" providerId="ADAL" clId="{70FEA43F-402F-4BF4-96EB-FC2FCAAF13B2}" dt="2022-02-26T12:56:32.623" v="5789"/>
          <ac:spMkLst>
            <pc:docMk/>
            <pc:sldMk cId="493978832" sldId="471"/>
            <ac:spMk id="114" creationId="{2E34C43D-5DB5-465B-894E-6E21745C96EE}"/>
          </ac:spMkLst>
        </pc:spChg>
        <pc:spChg chg="add mod">
          <ac:chgData name="Thomas Berger" userId="463376ef-6291-46e1-b6ca-27106cd4d516" providerId="ADAL" clId="{70FEA43F-402F-4BF4-96EB-FC2FCAAF13B2}" dt="2022-02-26T12:56:32.623" v="5789"/>
          <ac:spMkLst>
            <pc:docMk/>
            <pc:sldMk cId="493978832" sldId="471"/>
            <ac:spMk id="115" creationId="{DA1EE47C-EB5C-4005-BA7A-35F4A9D6C834}"/>
          </ac:spMkLst>
        </pc:spChg>
        <pc:spChg chg="add mod">
          <ac:chgData name="Thomas Berger" userId="463376ef-6291-46e1-b6ca-27106cd4d516" providerId="ADAL" clId="{70FEA43F-402F-4BF4-96EB-FC2FCAAF13B2}" dt="2022-02-26T12:56:32.623" v="5789"/>
          <ac:spMkLst>
            <pc:docMk/>
            <pc:sldMk cId="493978832" sldId="471"/>
            <ac:spMk id="116" creationId="{738DB500-C44E-4E56-BB4C-BABEA9B835DE}"/>
          </ac:spMkLst>
        </pc:spChg>
        <pc:spChg chg="add mod">
          <ac:chgData name="Thomas Berger" userId="463376ef-6291-46e1-b6ca-27106cd4d516" providerId="ADAL" clId="{70FEA43F-402F-4BF4-96EB-FC2FCAAF13B2}" dt="2022-02-26T12:56:32.623" v="5789"/>
          <ac:spMkLst>
            <pc:docMk/>
            <pc:sldMk cId="493978832" sldId="471"/>
            <ac:spMk id="118" creationId="{D16D6FC3-AF7A-4849-BB1A-84F91C95D9C4}"/>
          </ac:spMkLst>
        </pc:spChg>
        <pc:spChg chg="add mod">
          <ac:chgData name="Thomas Berger" userId="463376ef-6291-46e1-b6ca-27106cd4d516" providerId="ADAL" clId="{70FEA43F-402F-4BF4-96EB-FC2FCAAF13B2}" dt="2022-02-26T12:56:32.623" v="5789"/>
          <ac:spMkLst>
            <pc:docMk/>
            <pc:sldMk cId="493978832" sldId="471"/>
            <ac:spMk id="120" creationId="{90712798-4948-4B90-A26A-AF20E11CDE2E}"/>
          </ac:spMkLst>
        </pc:spChg>
        <pc:spChg chg="add mod">
          <ac:chgData name="Thomas Berger" userId="463376ef-6291-46e1-b6ca-27106cd4d516" providerId="ADAL" clId="{70FEA43F-402F-4BF4-96EB-FC2FCAAF13B2}" dt="2022-02-26T12:56:32.623" v="5789"/>
          <ac:spMkLst>
            <pc:docMk/>
            <pc:sldMk cId="493978832" sldId="471"/>
            <ac:spMk id="121" creationId="{DC5C221D-B4A9-494E-8601-D77011B84DF1}"/>
          </ac:spMkLst>
        </pc:spChg>
        <pc:spChg chg="add mod">
          <ac:chgData name="Thomas Berger" userId="463376ef-6291-46e1-b6ca-27106cd4d516" providerId="ADAL" clId="{70FEA43F-402F-4BF4-96EB-FC2FCAAF13B2}" dt="2022-02-26T12:56:32.623" v="5789"/>
          <ac:spMkLst>
            <pc:docMk/>
            <pc:sldMk cId="493978832" sldId="471"/>
            <ac:spMk id="122" creationId="{717021BF-7A87-4B52-A2A8-F665EAC4C84B}"/>
          </ac:spMkLst>
        </pc:spChg>
        <pc:spChg chg="add mod">
          <ac:chgData name="Thomas Berger" userId="463376ef-6291-46e1-b6ca-27106cd4d516" providerId="ADAL" clId="{70FEA43F-402F-4BF4-96EB-FC2FCAAF13B2}" dt="2022-02-26T12:56:32.623" v="5789"/>
          <ac:spMkLst>
            <pc:docMk/>
            <pc:sldMk cId="493978832" sldId="471"/>
            <ac:spMk id="123" creationId="{E9E837F0-DF3B-409A-AC17-CAC92BBEFEB3}"/>
          </ac:spMkLst>
        </pc:spChg>
        <pc:spChg chg="add mod">
          <ac:chgData name="Thomas Berger" userId="463376ef-6291-46e1-b6ca-27106cd4d516" providerId="ADAL" clId="{70FEA43F-402F-4BF4-96EB-FC2FCAAF13B2}" dt="2022-02-26T12:56:32.623" v="5789"/>
          <ac:spMkLst>
            <pc:docMk/>
            <pc:sldMk cId="493978832" sldId="471"/>
            <ac:spMk id="126" creationId="{56459BD2-F25C-4A05-BCE4-D1B3AC96B4CF}"/>
          </ac:spMkLst>
        </pc:spChg>
        <pc:spChg chg="add mod">
          <ac:chgData name="Thomas Berger" userId="463376ef-6291-46e1-b6ca-27106cd4d516" providerId="ADAL" clId="{70FEA43F-402F-4BF4-96EB-FC2FCAAF13B2}" dt="2022-02-26T12:56:32.623" v="5789"/>
          <ac:spMkLst>
            <pc:docMk/>
            <pc:sldMk cId="493978832" sldId="471"/>
            <ac:spMk id="127" creationId="{09A3B7BD-BFF5-4D39-A692-2A8B371EE0C0}"/>
          </ac:spMkLst>
        </pc:spChg>
        <pc:spChg chg="add mod">
          <ac:chgData name="Thomas Berger" userId="463376ef-6291-46e1-b6ca-27106cd4d516" providerId="ADAL" clId="{70FEA43F-402F-4BF4-96EB-FC2FCAAF13B2}" dt="2022-02-26T12:56:32.623" v="5789"/>
          <ac:spMkLst>
            <pc:docMk/>
            <pc:sldMk cId="493978832" sldId="471"/>
            <ac:spMk id="128" creationId="{0F39AD2C-036D-44BC-98A3-9932D3C803EE}"/>
          </ac:spMkLst>
        </pc:spChg>
        <pc:spChg chg="add mod">
          <ac:chgData name="Thomas Berger" userId="463376ef-6291-46e1-b6ca-27106cd4d516" providerId="ADAL" clId="{70FEA43F-402F-4BF4-96EB-FC2FCAAF13B2}" dt="2022-02-26T12:56:32.623" v="5789"/>
          <ac:spMkLst>
            <pc:docMk/>
            <pc:sldMk cId="493978832" sldId="471"/>
            <ac:spMk id="129" creationId="{0BE6B053-F703-43FE-BF89-56A1E03C9202}"/>
          </ac:spMkLst>
        </pc:spChg>
        <pc:spChg chg="add mod">
          <ac:chgData name="Thomas Berger" userId="463376ef-6291-46e1-b6ca-27106cd4d516" providerId="ADAL" clId="{70FEA43F-402F-4BF4-96EB-FC2FCAAF13B2}" dt="2022-02-26T12:56:32.623" v="5789"/>
          <ac:spMkLst>
            <pc:docMk/>
            <pc:sldMk cId="493978832" sldId="471"/>
            <ac:spMk id="130" creationId="{59C7C2A7-1218-447B-86C3-618EE4B8780A}"/>
          </ac:spMkLst>
        </pc:spChg>
        <pc:spChg chg="add mod">
          <ac:chgData name="Thomas Berger" userId="463376ef-6291-46e1-b6ca-27106cd4d516" providerId="ADAL" clId="{70FEA43F-402F-4BF4-96EB-FC2FCAAF13B2}" dt="2022-02-26T12:56:32.623" v="5789"/>
          <ac:spMkLst>
            <pc:docMk/>
            <pc:sldMk cId="493978832" sldId="471"/>
            <ac:spMk id="131" creationId="{BC94700E-4E0D-43CC-8A60-87F618602ABB}"/>
          </ac:spMkLst>
        </pc:spChg>
        <pc:spChg chg="add mod">
          <ac:chgData name="Thomas Berger" userId="463376ef-6291-46e1-b6ca-27106cd4d516" providerId="ADAL" clId="{70FEA43F-402F-4BF4-96EB-FC2FCAAF13B2}" dt="2022-02-26T12:56:32.623" v="5789"/>
          <ac:spMkLst>
            <pc:docMk/>
            <pc:sldMk cId="493978832" sldId="471"/>
            <ac:spMk id="132" creationId="{51C4A46E-ACFC-48B4-8FA4-78F6301421E7}"/>
          </ac:spMkLst>
        </pc:spChg>
        <pc:spChg chg="add mod">
          <ac:chgData name="Thomas Berger" userId="463376ef-6291-46e1-b6ca-27106cd4d516" providerId="ADAL" clId="{70FEA43F-402F-4BF4-96EB-FC2FCAAF13B2}" dt="2022-02-26T12:56:32.623" v="5789"/>
          <ac:spMkLst>
            <pc:docMk/>
            <pc:sldMk cId="493978832" sldId="471"/>
            <ac:spMk id="134" creationId="{546AB755-B015-468D-B729-5E3311A5E7DF}"/>
          </ac:spMkLst>
        </pc:spChg>
        <pc:spChg chg="add mod">
          <ac:chgData name="Thomas Berger" userId="463376ef-6291-46e1-b6ca-27106cd4d516" providerId="ADAL" clId="{70FEA43F-402F-4BF4-96EB-FC2FCAAF13B2}" dt="2022-02-26T12:56:32.623" v="5789"/>
          <ac:spMkLst>
            <pc:docMk/>
            <pc:sldMk cId="493978832" sldId="471"/>
            <ac:spMk id="137" creationId="{B21D2749-1BD2-4BE6-8277-5745DFC3CBC1}"/>
          </ac:spMkLst>
        </pc:spChg>
        <pc:spChg chg="add mod">
          <ac:chgData name="Thomas Berger" userId="463376ef-6291-46e1-b6ca-27106cd4d516" providerId="ADAL" clId="{70FEA43F-402F-4BF4-96EB-FC2FCAAF13B2}" dt="2022-02-26T12:56:32.623" v="5789"/>
          <ac:spMkLst>
            <pc:docMk/>
            <pc:sldMk cId="493978832" sldId="471"/>
            <ac:spMk id="143" creationId="{51B5057A-F406-4508-89CE-BA32D73B2592}"/>
          </ac:spMkLst>
        </pc:spChg>
        <pc:spChg chg="add mod">
          <ac:chgData name="Thomas Berger" userId="463376ef-6291-46e1-b6ca-27106cd4d516" providerId="ADAL" clId="{70FEA43F-402F-4BF4-96EB-FC2FCAAF13B2}" dt="2022-02-26T12:56:32.623" v="5789"/>
          <ac:spMkLst>
            <pc:docMk/>
            <pc:sldMk cId="493978832" sldId="471"/>
            <ac:spMk id="144" creationId="{5FEB4489-18E5-421F-AD93-D85F2E14E29C}"/>
          </ac:spMkLst>
        </pc:spChg>
        <pc:spChg chg="add mod">
          <ac:chgData name="Thomas Berger" userId="463376ef-6291-46e1-b6ca-27106cd4d516" providerId="ADAL" clId="{70FEA43F-402F-4BF4-96EB-FC2FCAAF13B2}" dt="2022-02-26T12:56:32.623" v="5789"/>
          <ac:spMkLst>
            <pc:docMk/>
            <pc:sldMk cId="493978832" sldId="471"/>
            <ac:spMk id="145" creationId="{092CFB30-3238-4B5D-B9D9-7317057CEC5E}"/>
          </ac:spMkLst>
        </pc:spChg>
        <pc:spChg chg="add mod">
          <ac:chgData name="Thomas Berger" userId="463376ef-6291-46e1-b6ca-27106cd4d516" providerId="ADAL" clId="{70FEA43F-402F-4BF4-96EB-FC2FCAAF13B2}" dt="2022-02-26T12:56:32.623" v="5789"/>
          <ac:spMkLst>
            <pc:docMk/>
            <pc:sldMk cId="493978832" sldId="471"/>
            <ac:spMk id="146" creationId="{4646BB5E-494F-4565-B591-298450B61654}"/>
          </ac:spMkLst>
        </pc:spChg>
        <pc:spChg chg="add mod">
          <ac:chgData name="Thomas Berger" userId="463376ef-6291-46e1-b6ca-27106cd4d516" providerId="ADAL" clId="{70FEA43F-402F-4BF4-96EB-FC2FCAAF13B2}" dt="2022-02-26T12:56:32.623" v="5789"/>
          <ac:spMkLst>
            <pc:docMk/>
            <pc:sldMk cId="493978832" sldId="471"/>
            <ac:spMk id="147" creationId="{EC86938C-4EC5-4FAE-B558-E281796F4078}"/>
          </ac:spMkLst>
        </pc:spChg>
        <pc:spChg chg="add mod">
          <ac:chgData name="Thomas Berger" userId="463376ef-6291-46e1-b6ca-27106cd4d516" providerId="ADAL" clId="{70FEA43F-402F-4BF4-96EB-FC2FCAAF13B2}" dt="2022-02-26T12:56:32.623" v="5789"/>
          <ac:spMkLst>
            <pc:docMk/>
            <pc:sldMk cId="493978832" sldId="471"/>
            <ac:spMk id="148" creationId="{6338D152-028A-4A3B-8070-05DDC0406183}"/>
          </ac:spMkLst>
        </pc:spChg>
        <pc:spChg chg="add mod">
          <ac:chgData name="Thomas Berger" userId="463376ef-6291-46e1-b6ca-27106cd4d516" providerId="ADAL" clId="{70FEA43F-402F-4BF4-96EB-FC2FCAAF13B2}" dt="2022-02-26T12:56:32.623" v="5789"/>
          <ac:spMkLst>
            <pc:docMk/>
            <pc:sldMk cId="493978832" sldId="471"/>
            <ac:spMk id="149" creationId="{15CB6319-5FBA-42E0-A016-F5B0CBED5E5B}"/>
          </ac:spMkLst>
        </pc:spChg>
        <pc:spChg chg="add mod">
          <ac:chgData name="Thomas Berger" userId="463376ef-6291-46e1-b6ca-27106cd4d516" providerId="ADAL" clId="{70FEA43F-402F-4BF4-96EB-FC2FCAAF13B2}" dt="2022-02-26T12:56:32.623" v="5789"/>
          <ac:spMkLst>
            <pc:docMk/>
            <pc:sldMk cId="493978832" sldId="471"/>
            <ac:spMk id="151" creationId="{66BDB5C7-0A3A-4364-B5BD-40CDA2EFFE86}"/>
          </ac:spMkLst>
        </pc:spChg>
        <pc:spChg chg="add mod">
          <ac:chgData name="Thomas Berger" userId="463376ef-6291-46e1-b6ca-27106cd4d516" providerId="ADAL" clId="{70FEA43F-402F-4BF4-96EB-FC2FCAAF13B2}" dt="2022-02-26T12:56:32.623" v="5789"/>
          <ac:spMkLst>
            <pc:docMk/>
            <pc:sldMk cId="493978832" sldId="471"/>
            <ac:spMk id="153" creationId="{88A6231E-D799-4F96-90E2-6C114A9B77B6}"/>
          </ac:spMkLst>
        </pc:spChg>
        <pc:spChg chg="add mod">
          <ac:chgData name="Thomas Berger" userId="463376ef-6291-46e1-b6ca-27106cd4d516" providerId="ADAL" clId="{70FEA43F-402F-4BF4-96EB-FC2FCAAF13B2}" dt="2022-02-26T12:56:32.623" v="5789"/>
          <ac:spMkLst>
            <pc:docMk/>
            <pc:sldMk cId="493978832" sldId="471"/>
            <ac:spMk id="154" creationId="{2812690D-B04B-4762-8F1B-D1E0EF41B1CB}"/>
          </ac:spMkLst>
        </pc:spChg>
        <pc:spChg chg="add mod">
          <ac:chgData name="Thomas Berger" userId="463376ef-6291-46e1-b6ca-27106cd4d516" providerId="ADAL" clId="{70FEA43F-402F-4BF4-96EB-FC2FCAAF13B2}" dt="2022-02-26T12:56:57.706" v="5795" actId="1035"/>
          <ac:spMkLst>
            <pc:docMk/>
            <pc:sldMk cId="493978832" sldId="471"/>
            <ac:spMk id="155" creationId="{1FE7EFEE-1E17-40B2-A498-6E9073114BBF}"/>
          </ac:spMkLst>
        </pc:spChg>
        <pc:spChg chg="add mod">
          <ac:chgData name="Thomas Berger" userId="463376ef-6291-46e1-b6ca-27106cd4d516" providerId="ADAL" clId="{70FEA43F-402F-4BF4-96EB-FC2FCAAF13B2}" dt="2022-02-26T12:56:32.623" v="5789"/>
          <ac:spMkLst>
            <pc:docMk/>
            <pc:sldMk cId="493978832" sldId="471"/>
            <ac:spMk id="156" creationId="{7BDB88A2-767C-4375-9756-D0774DAF2734}"/>
          </ac:spMkLst>
        </pc:spChg>
        <pc:spChg chg="add mod">
          <ac:chgData name="Thomas Berger" userId="463376ef-6291-46e1-b6ca-27106cd4d516" providerId="ADAL" clId="{70FEA43F-402F-4BF4-96EB-FC2FCAAF13B2}" dt="2022-02-26T12:56:47.775" v="5791" actId="14100"/>
          <ac:spMkLst>
            <pc:docMk/>
            <pc:sldMk cId="493978832" sldId="471"/>
            <ac:spMk id="157" creationId="{96ADA297-7A02-4AC8-8815-CBF5A2B29699}"/>
          </ac:spMkLst>
        </pc:spChg>
        <pc:spChg chg="add mod">
          <ac:chgData name="Thomas Berger" userId="463376ef-6291-46e1-b6ca-27106cd4d516" providerId="ADAL" clId="{70FEA43F-402F-4BF4-96EB-FC2FCAAF13B2}" dt="2022-02-26T12:57:18.798" v="5798" actId="207"/>
          <ac:spMkLst>
            <pc:docMk/>
            <pc:sldMk cId="493978832" sldId="471"/>
            <ac:spMk id="158" creationId="{FA8271EA-4252-44FC-8381-A5CD88656579}"/>
          </ac:spMkLst>
        </pc:spChg>
        <pc:picChg chg="add del mod">
          <ac:chgData name="Thomas Berger" userId="463376ef-6291-46e1-b6ca-27106cd4d516" providerId="ADAL" clId="{70FEA43F-402F-4BF4-96EB-FC2FCAAF13B2}" dt="2022-02-26T12:56:26.554" v="5787"/>
          <ac:picMkLst>
            <pc:docMk/>
            <pc:sldMk cId="493978832" sldId="471"/>
            <ac:picMk id="11" creationId="{087D0AB9-3F77-4BC6-8B6F-9EF7D0A6DC56}"/>
          </ac:picMkLst>
        </pc:picChg>
        <pc:picChg chg="add del mod">
          <ac:chgData name="Thomas Berger" userId="463376ef-6291-46e1-b6ca-27106cd4d516" providerId="ADAL" clId="{70FEA43F-402F-4BF4-96EB-FC2FCAAF13B2}" dt="2022-02-26T12:56:26.554" v="5787"/>
          <ac:picMkLst>
            <pc:docMk/>
            <pc:sldMk cId="493978832" sldId="471"/>
            <ac:picMk id="13" creationId="{25E5AA6E-92D8-4358-B159-2FECE5A20D9A}"/>
          </ac:picMkLst>
        </pc:picChg>
        <pc:picChg chg="add del mod">
          <ac:chgData name="Thomas Berger" userId="463376ef-6291-46e1-b6ca-27106cd4d516" providerId="ADAL" clId="{70FEA43F-402F-4BF4-96EB-FC2FCAAF13B2}" dt="2022-02-26T12:56:26.554" v="5787"/>
          <ac:picMkLst>
            <pc:docMk/>
            <pc:sldMk cId="493978832" sldId="471"/>
            <ac:picMk id="14" creationId="{441279A0-E3E6-4D9B-AC9A-6B10D95719A2}"/>
          </ac:picMkLst>
        </pc:picChg>
        <pc:picChg chg="add del mod">
          <ac:chgData name="Thomas Berger" userId="463376ef-6291-46e1-b6ca-27106cd4d516" providerId="ADAL" clId="{70FEA43F-402F-4BF4-96EB-FC2FCAAF13B2}" dt="2022-02-26T12:56:26.554" v="5787"/>
          <ac:picMkLst>
            <pc:docMk/>
            <pc:sldMk cId="493978832" sldId="471"/>
            <ac:picMk id="15" creationId="{0BB82288-527D-424F-B394-586F24EF19B3}"/>
          </ac:picMkLst>
        </pc:picChg>
        <pc:picChg chg="add del mod">
          <ac:chgData name="Thomas Berger" userId="463376ef-6291-46e1-b6ca-27106cd4d516" providerId="ADAL" clId="{70FEA43F-402F-4BF4-96EB-FC2FCAAF13B2}" dt="2022-02-26T12:56:26.554" v="5787"/>
          <ac:picMkLst>
            <pc:docMk/>
            <pc:sldMk cId="493978832" sldId="471"/>
            <ac:picMk id="16" creationId="{E8F28969-9E92-48BB-9EB1-77F99B93EF8D}"/>
          </ac:picMkLst>
        </pc:picChg>
        <pc:picChg chg="add del mod">
          <ac:chgData name="Thomas Berger" userId="463376ef-6291-46e1-b6ca-27106cd4d516" providerId="ADAL" clId="{70FEA43F-402F-4BF4-96EB-FC2FCAAF13B2}" dt="2022-02-26T12:56:26.554" v="5787"/>
          <ac:picMkLst>
            <pc:docMk/>
            <pc:sldMk cId="493978832" sldId="471"/>
            <ac:picMk id="17" creationId="{8E8F9C73-4704-41B7-B655-BA218721540E}"/>
          </ac:picMkLst>
        </pc:picChg>
        <pc:picChg chg="add del mod">
          <ac:chgData name="Thomas Berger" userId="463376ef-6291-46e1-b6ca-27106cd4d516" providerId="ADAL" clId="{70FEA43F-402F-4BF4-96EB-FC2FCAAF13B2}" dt="2022-02-26T12:56:26.554" v="5787"/>
          <ac:picMkLst>
            <pc:docMk/>
            <pc:sldMk cId="493978832" sldId="471"/>
            <ac:picMk id="18" creationId="{DFA5FF78-4F2B-484A-8A52-C824652D1D23}"/>
          </ac:picMkLst>
        </pc:picChg>
        <pc:picChg chg="add del mod">
          <ac:chgData name="Thomas Berger" userId="463376ef-6291-46e1-b6ca-27106cd4d516" providerId="ADAL" clId="{70FEA43F-402F-4BF4-96EB-FC2FCAAF13B2}" dt="2022-02-26T12:56:26.554" v="5787"/>
          <ac:picMkLst>
            <pc:docMk/>
            <pc:sldMk cId="493978832" sldId="471"/>
            <ac:picMk id="23" creationId="{81CF6E9E-AD3D-48A2-BE4D-666FA5CEDB19}"/>
          </ac:picMkLst>
        </pc:picChg>
        <pc:picChg chg="add del mod">
          <ac:chgData name="Thomas Berger" userId="463376ef-6291-46e1-b6ca-27106cd4d516" providerId="ADAL" clId="{70FEA43F-402F-4BF4-96EB-FC2FCAAF13B2}" dt="2022-02-26T12:56:26.554" v="5787"/>
          <ac:picMkLst>
            <pc:docMk/>
            <pc:sldMk cId="493978832" sldId="471"/>
            <ac:picMk id="24" creationId="{56CCD52F-8A55-4808-9E36-70C0DD2CB81E}"/>
          </ac:picMkLst>
        </pc:picChg>
        <pc:picChg chg="add del mod">
          <ac:chgData name="Thomas Berger" userId="463376ef-6291-46e1-b6ca-27106cd4d516" providerId="ADAL" clId="{70FEA43F-402F-4BF4-96EB-FC2FCAAF13B2}" dt="2022-02-26T12:56:26.554" v="5787"/>
          <ac:picMkLst>
            <pc:docMk/>
            <pc:sldMk cId="493978832" sldId="471"/>
            <ac:picMk id="25" creationId="{D1AC3726-9BA5-41C5-9555-AC6F3B73559D}"/>
          </ac:picMkLst>
        </pc:picChg>
        <pc:picChg chg="add del mod">
          <ac:chgData name="Thomas Berger" userId="463376ef-6291-46e1-b6ca-27106cd4d516" providerId="ADAL" clId="{70FEA43F-402F-4BF4-96EB-FC2FCAAF13B2}" dt="2022-02-26T12:56:26.554" v="5787"/>
          <ac:picMkLst>
            <pc:docMk/>
            <pc:sldMk cId="493978832" sldId="471"/>
            <ac:picMk id="26" creationId="{D5903D7B-B3D6-41C7-B6ED-9DD404AB3DF5}"/>
          </ac:picMkLst>
        </pc:picChg>
        <pc:picChg chg="add del mod">
          <ac:chgData name="Thomas Berger" userId="463376ef-6291-46e1-b6ca-27106cd4d516" providerId="ADAL" clId="{70FEA43F-402F-4BF4-96EB-FC2FCAAF13B2}" dt="2022-02-26T12:56:26.554" v="5787"/>
          <ac:picMkLst>
            <pc:docMk/>
            <pc:sldMk cId="493978832" sldId="471"/>
            <ac:picMk id="27" creationId="{629ECD83-DDBB-453B-9413-0FB507756741}"/>
          </ac:picMkLst>
        </pc:picChg>
        <pc:picChg chg="add del mod">
          <ac:chgData name="Thomas Berger" userId="463376ef-6291-46e1-b6ca-27106cd4d516" providerId="ADAL" clId="{70FEA43F-402F-4BF4-96EB-FC2FCAAF13B2}" dt="2022-02-26T12:56:26.554" v="5787"/>
          <ac:picMkLst>
            <pc:docMk/>
            <pc:sldMk cId="493978832" sldId="471"/>
            <ac:picMk id="29" creationId="{00D031D0-7178-41C8-8A78-1B831F08D10A}"/>
          </ac:picMkLst>
        </pc:picChg>
        <pc:picChg chg="add del mod">
          <ac:chgData name="Thomas Berger" userId="463376ef-6291-46e1-b6ca-27106cd4d516" providerId="ADAL" clId="{70FEA43F-402F-4BF4-96EB-FC2FCAAF13B2}" dt="2022-02-26T12:56:26.554" v="5787"/>
          <ac:picMkLst>
            <pc:docMk/>
            <pc:sldMk cId="493978832" sldId="471"/>
            <ac:picMk id="36" creationId="{3F0E43D4-2949-4445-A173-71F1725191D7}"/>
          </ac:picMkLst>
        </pc:picChg>
        <pc:picChg chg="add del mod">
          <ac:chgData name="Thomas Berger" userId="463376ef-6291-46e1-b6ca-27106cd4d516" providerId="ADAL" clId="{70FEA43F-402F-4BF4-96EB-FC2FCAAF13B2}" dt="2022-02-26T12:56:26.554" v="5787"/>
          <ac:picMkLst>
            <pc:docMk/>
            <pc:sldMk cId="493978832" sldId="471"/>
            <ac:picMk id="41" creationId="{4B1E8C49-929A-444B-9BB8-45458462DFFF}"/>
          </ac:picMkLst>
        </pc:picChg>
        <pc:picChg chg="add del mod">
          <ac:chgData name="Thomas Berger" userId="463376ef-6291-46e1-b6ca-27106cd4d516" providerId="ADAL" clId="{70FEA43F-402F-4BF4-96EB-FC2FCAAF13B2}" dt="2022-02-26T12:56:26.554" v="5787"/>
          <ac:picMkLst>
            <pc:docMk/>
            <pc:sldMk cId="493978832" sldId="471"/>
            <ac:picMk id="43" creationId="{FB20736A-9C58-4704-B891-74D47DCFAD8A}"/>
          </ac:picMkLst>
        </pc:picChg>
        <pc:picChg chg="add del mod">
          <ac:chgData name="Thomas Berger" userId="463376ef-6291-46e1-b6ca-27106cd4d516" providerId="ADAL" clId="{70FEA43F-402F-4BF4-96EB-FC2FCAAF13B2}" dt="2022-02-26T12:56:26.554" v="5787"/>
          <ac:picMkLst>
            <pc:docMk/>
            <pc:sldMk cId="493978832" sldId="471"/>
            <ac:picMk id="48" creationId="{ADBC0B72-BB62-4BFC-88F0-F20B7FD9C439}"/>
          </ac:picMkLst>
        </pc:picChg>
        <pc:picChg chg="add del mod">
          <ac:chgData name="Thomas Berger" userId="463376ef-6291-46e1-b6ca-27106cd4d516" providerId="ADAL" clId="{70FEA43F-402F-4BF4-96EB-FC2FCAAF13B2}" dt="2022-02-26T12:56:26.554" v="5787"/>
          <ac:picMkLst>
            <pc:docMk/>
            <pc:sldMk cId="493978832" sldId="471"/>
            <ac:picMk id="49" creationId="{4F5AF1CF-5C4E-4C50-92FC-0BD6F099B87B}"/>
          </ac:picMkLst>
        </pc:picChg>
        <pc:picChg chg="add del mod">
          <ac:chgData name="Thomas Berger" userId="463376ef-6291-46e1-b6ca-27106cd4d516" providerId="ADAL" clId="{70FEA43F-402F-4BF4-96EB-FC2FCAAF13B2}" dt="2022-02-26T12:56:26.554" v="5787"/>
          <ac:picMkLst>
            <pc:docMk/>
            <pc:sldMk cId="493978832" sldId="471"/>
            <ac:picMk id="57" creationId="{C309FBA1-0388-4C90-BB3B-F34C19333D20}"/>
          </ac:picMkLst>
        </pc:picChg>
        <pc:picChg chg="add del mod">
          <ac:chgData name="Thomas Berger" userId="463376ef-6291-46e1-b6ca-27106cd4d516" providerId="ADAL" clId="{70FEA43F-402F-4BF4-96EB-FC2FCAAF13B2}" dt="2022-02-26T12:56:26.554" v="5787"/>
          <ac:picMkLst>
            <pc:docMk/>
            <pc:sldMk cId="493978832" sldId="471"/>
            <ac:picMk id="59" creationId="{4D94E98E-5EE9-4678-9FAC-2039C7429900}"/>
          </ac:picMkLst>
        </pc:picChg>
        <pc:picChg chg="add mod">
          <ac:chgData name="Thomas Berger" userId="463376ef-6291-46e1-b6ca-27106cd4d516" providerId="ADAL" clId="{70FEA43F-402F-4BF4-96EB-FC2FCAAF13B2}" dt="2022-02-26T12:56:32.623" v="5789"/>
          <ac:picMkLst>
            <pc:docMk/>
            <pc:sldMk cId="493978832" sldId="471"/>
            <ac:picMk id="87" creationId="{A5B40BAB-60BD-42AE-A9FF-5346CD3DECFD}"/>
          </ac:picMkLst>
        </pc:picChg>
        <pc:picChg chg="add mod">
          <ac:chgData name="Thomas Berger" userId="463376ef-6291-46e1-b6ca-27106cd4d516" providerId="ADAL" clId="{70FEA43F-402F-4BF4-96EB-FC2FCAAF13B2}" dt="2022-02-26T12:56:32.623" v="5789"/>
          <ac:picMkLst>
            <pc:docMk/>
            <pc:sldMk cId="493978832" sldId="471"/>
            <ac:picMk id="89" creationId="{A5F12715-1BAE-421F-B549-653D5436E940}"/>
          </ac:picMkLst>
        </pc:picChg>
        <pc:picChg chg="add mod">
          <ac:chgData name="Thomas Berger" userId="463376ef-6291-46e1-b6ca-27106cd4d516" providerId="ADAL" clId="{70FEA43F-402F-4BF4-96EB-FC2FCAAF13B2}" dt="2022-02-26T12:56:32.623" v="5789"/>
          <ac:picMkLst>
            <pc:docMk/>
            <pc:sldMk cId="493978832" sldId="471"/>
            <ac:picMk id="90" creationId="{DEF2EF01-F536-4FB0-B5B9-5D53068607B3}"/>
          </ac:picMkLst>
        </pc:picChg>
        <pc:picChg chg="add mod">
          <ac:chgData name="Thomas Berger" userId="463376ef-6291-46e1-b6ca-27106cd4d516" providerId="ADAL" clId="{70FEA43F-402F-4BF4-96EB-FC2FCAAF13B2}" dt="2022-02-26T12:56:32.623" v="5789"/>
          <ac:picMkLst>
            <pc:docMk/>
            <pc:sldMk cId="493978832" sldId="471"/>
            <ac:picMk id="91" creationId="{E6328FC3-222D-4176-AD7A-B153BA4AF84B}"/>
          </ac:picMkLst>
        </pc:picChg>
        <pc:picChg chg="add mod">
          <ac:chgData name="Thomas Berger" userId="463376ef-6291-46e1-b6ca-27106cd4d516" providerId="ADAL" clId="{70FEA43F-402F-4BF4-96EB-FC2FCAAF13B2}" dt="2022-02-26T12:56:32.623" v="5789"/>
          <ac:picMkLst>
            <pc:docMk/>
            <pc:sldMk cId="493978832" sldId="471"/>
            <ac:picMk id="92" creationId="{0923CC8B-67A0-4313-B5AC-05E0235CB71E}"/>
          </ac:picMkLst>
        </pc:picChg>
        <pc:picChg chg="add mod">
          <ac:chgData name="Thomas Berger" userId="463376ef-6291-46e1-b6ca-27106cd4d516" providerId="ADAL" clId="{70FEA43F-402F-4BF4-96EB-FC2FCAAF13B2}" dt="2022-02-26T12:56:32.623" v="5789"/>
          <ac:picMkLst>
            <pc:docMk/>
            <pc:sldMk cId="493978832" sldId="471"/>
            <ac:picMk id="93" creationId="{37E1A3F2-E8EF-47E4-A358-B163360FC086}"/>
          </ac:picMkLst>
        </pc:picChg>
        <pc:picChg chg="add mod">
          <ac:chgData name="Thomas Berger" userId="463376ef-6291-46e1-b6ca-27106cd4d516" providerId="ADAL" clId="{70FEA43F-402F-4BF4-96EB-FC2FCAAF13B2}" dt="2022-02-26T12:56:32.623" v="5789"/>
          <ac:picMkLst>
            <pc:docMk/>
            <pc:sldMk cId="493978832" sldId="471"/>
            <ac:picMk id="94" creationId="{1020E4F5-E56D-4B27-9A72-AB4F53B13C0B}"/>
          </ac:picMkLst>
        </pc:picChg>
        <pc:picChg chg="add mod">
          <ac:chgData name="Thomas Berger" userId="463376ef-6291-46e1-b6ca-27106cd4d516" providerId="ADAL" clId="{70FEA43F-402F-4BF4-96EB-FC2FCAAF13B2}" dt="2022-02-26T12:56:32.623" v="5789"/>
          <ac:picMkLst>
            <pc:docMk/>
            <pc:sldMk cId="493978832" sldId="471"/>
            <ac:picMk id="99" creationId="{8143853C-AC88-4442-9F6B-87F403C8FF65}"/>
          </ac:picMkLst>
        </pc:picChg>
        <pc:picChg chg="add mod">
          <ac:chgData name="Thomas Berger" userId="463376ef-6291-46e1-b6ca-27106cd4d516" providerId="ADAL" clId="{70FEA43F-402F-4BF4-96EB-FC2FCAAF13B2}" dt="2022-02-26T12:56:32.623" v="5789"/>
          <ac:picMkLst>
            <pc:docMk/>
            <pc:sldMk cId="493978832" sldId="471"/>
            <ac:picMk id="100" creationId="{AABCA32C-69EB-49EA-8AEF-4094CDD7BB75}"/>
          </ac:picMkLst>
        </pc:picChg>
        <pc:picChg chg="add mod">
          <ac:chgData name="Thomas Berger" userId="463376ef-6291-46e1-b6ca-27106cd4d516" providerId="ADAL" clId="{70FEA43F-402F-4BF4-96EB-FC2FCAAF13B2}" dt="2022-02-26T12:56:32.623" v="5789"/>
          <ac:picMkLst>
            <pc:docMk/>
            <pc:sldMk cId="493978832" sldId="471"/>
            <ac:picMk id="101" creationId="{55D6694E-B1D8-4116-9C9E-83DE19AF5FF6}"/>
          </ac:picMkLst>
        </pc:picChg>
        <pc:picChg chg="add mod">
          <ac:chgData name="Thomas Berger" userId="463376ef-6291-46e1-b6ca-27106cd4d516" providerId="ADAL" clId="{70FEA43F-402F-4BF4-96EB-FC2FCAAF13B2}" dt="2022-02-26T12:56:32.623" v="5789"/>
          <ac:picMkLst>
            <pc:docMk/>
            <pc:sldMk cId="493978832" sldId="471"/>
            <ac:picMk id="102" creationId="{906E907A-5F42-423B-92FF-587513FADB71}"/>
          </ac:picMkLst>
        </pc:picChg>
        <pc:picChg chg="add mod">
          <ac:chgData name="Thomas Berger" userId="463376ef-6291-46e1-b6ca-27106cd4d516" providerId="ADAL" clId="{70FEA43F-402F-4BF4-96EB-FC2FCAAF13B2}" dt="2022-02-26T12:56:32.623" v="5789"/>
          <ac:picMkLst>
            <pc:docMk/>
            <pc:sldMk cId="493978832" sldId="471"/>
            <ac:picMk id="103" creationId="{EC5EA1AF-408F-40F4-8D2A-6125475A2B6E}"/>
          </ac:picMkLst>
        </pc:picChg>
        <pc:picChg chg="add mod">
          <ac:chgData name="Thomas Berger" userId="463376ef-6291-46e1-b6ca-27106cd4d516" providerId="ADAL" clId="{70FEA43F-402F-4BF4-96EB-FC2FCAAF13B2}" dt="2022-02-26T12:56:32.623" v="5789"/>
          <ac:picMkLst>
            <pc:docMk/>
            <pc:sldMk cId="493978832" sldId="471"/>
            <ac:picMk id="105" creationId="{2903436F-E99D-4BEA-8B4C-0889B7C36AEC}"/>
          </ac:picMkLst>
        </pc:picChg>
        <pc:picChg chg="add mod">
          <ac:chgData name="Thomas Berger" userId="463376ef-6291-46e1-b6ca-27106cd4d516" providerId="ADAL" clId="{70FEA43F-402F-4BF4-96EB-FC2FCAAF13B2}" dt="2022-02-26T12:56:32.623" v="5789"/>
          <ac:picMkLst>
            <pc:docMk/>
            <pc:sldMk cId="493978832" sldId="471"/>
            <ac:picMk id="112" creationId="{B60757B7-4682-40AE-A99B-0E1F21A6B6F7}"/>
          </ac:picMkLst>
        </pc:picChg>
        <pc:picChg chg="add mod">
          <ac:chgData name="Thomas Berger" userId="463376ef-6291-46e1-b6ca-27106cd4d516" providerId="ADAL" clId="{70FEA43F-402F-4BF4-96EB-FC2FCAAF13B2}" dt="2022-02-26T12:56:32.623" v="5789"/>
          <ac:picMkLst>
            <pc:docMk/>
            <pc:sldMk cId="493978832" sldId="471"/>
            <ac:picMk id="117" creationId="{B74FB296-6E9C-4AEE-9EC0-E1FF3E802E65}"/>
          </ac:picMkLst>
        </pc:picChg>
        <pc:picChg chg="add mod">
          <ac:chgData name="Thomas Berger" userId="463376ef-6291-46e1-b6ca-27106cd4d516" providerId="ADAL" clId="{70FEA43F-402F-4BF4-96EB-FC2FCAAF13B2}" dt="2022-02-26T12:56:32.623" v="5789"/>
          <ac:picMkLst>
            <pc:docMk/>
            <pc:sldMk cId="493978832" sldId="471"/>
            <ac:picMk id="119" creationId="{E3291499-6526-4BCA-AD10-05955000CBAA}"/>
          </ac:picMkLst>
        </pc:picChg>
        <pc:picChg chg="add mod">
          <ac:chgData name="Thomas Berger" userId="463376ef-6291-46e1-b6ca-27106cd4d516" providerId="ADAL" clId="{70FEA43F-402F-4BF4-96EB-FC2FCAAF13B2}" dt="2022-02-26T12:56:32.623" v="5789"/>
          <ac:picMkLst>
            <pc:docMk/>
            <pc:sldMk cId="493978832" sldId="471"/>
            <ac:picMk id="124" creationId="{0B1C3158-AFC6-43BB-A158-184AB8B33B79}"/>
          </ac:picMkLst>
        </pc:picChg>
        <pc:picChg chg="add mod">
          <ac:chgData name="Thomas Berger" userId="463376ef-6291-46e1-b6ca-27106cd4d516" providerId="ADAL" clId="{70FEA43F-402F-4BF4-96EB-FC2FCAAF13B2}" dt="2022-02-26T12:56:32.623" v="5789"/>
          <ac:picMkLst>
            <pc:docMk/>
            <pc:sldMk cId="493978832" sldId="471"/>
            <ac:picMk id="125" creationId="{5D8BE03D-6066-4296-8A4C-02146CF984AE}"/>
          </ac:picMkLst>
        </pc:picChg>
        <pc:picChg chg="add mod">
          <ac:chgData name="Thomas Berger" userId="463376ef-6291-46e1-b6ca-27106cd4d516" providerId="ADAL" clId="{70FEA43F-402F-4BF4-96EB-FC2FCAAF13B2}" dt="2022-02-26T12:56:32.623" v="5789"/>
          <ac:picMkLst>
            <pc:docMk/>
            <pc:sldMk cId="493978832" sldId="471"/>
            <ac:picMk id="133" creationId="{2DAA8E9C-B77C-45F8-B583-C22D5F036E57}"/>
          </ac:picMkLst>
        </pc:picChg>
        <pc:picChg chg="add mod">
          <ac:chgData name="Thomas Berger" userId="463376ef-6291-46e1-b6ca-27106cd4d516" providerId="ADAL" clId="{70FEA43F-402F-4BF4-96EB-FC2FCAAF13B2}" dt="2022-02-26T12:56:32.623" v="5789"/>
          <ac:picMkLst>
            <pc:docMk/>
            <pc:sldMk cId="493978832" sldId="471"/>
            <ac:picMk id="135" creationId="{537B64B7-96FA-4463-BC21-0BD1A93F436F}"/>
          </ac:picMkLst>
        </pc:picChg>
        <pc:cxnChg chg="add del mod">
          <ac:chgData name="Thomas Berger" userId="463376ef-6291-46e1-b6ca-27106cd4d516" providerId="ADAL" clId="{70FEA43F-402F-4BF4-96EB-FC2FCAAF13B2}" dt="2022-02-26T12:56:26.554" v="5787"/>
          <ac:cxnSpMkLst>
            <pc:docMk/>
            <pc:sldMk cId="493978832" sldId="471"/>
            <ac:cxnSpMk id="6" creationId="{8F430803-3A16-47DD-B2B9-BE98608CB548}"/>
          </ac:cxnSpMkLst>
        </pc:cxnChg>
        <pc:cxnChg chg="add del mod">
          <ac:chgData name="Thomas Berger" userId="463376ef-6291-46e1-b6ca-27106cd4d516" providerId="ADAL" clId="{70FEA43F-402F-4BF4-96EB-FC2FCAAF13B2}" dt="2022-02-26T12:56:26.554" v="5787"/>
          <ac:cxnSpMkLst>
            <pc:docMk/>
            <pc:sldMk cId="493978832" sldId="471"/>
            <ac:cxnSpMk id="8" creationId="{8B722C62-B381-4A5A-BBF8-B471E642A287}"/>
          </ac:cxnSpMkLst>
        </pc:cxnChg>
        <pc:cxnChg chg="add del mod">
          <ac:chgData name="Thomas Berger" userId="463376ef-6291-46e1-b6ca-27106cd4d516" providerId="ADAL" clId="{70FEA43F-402F-4BF4-96EB-FC2FCAAF13B2}" dt="2022-02-26T12:56:26.554" v="5787"/>
          <ac:cxnSpMkLst>
            <pc:docMk/>
            <pc:sldMk cId="493978832" sldId="471"/>
            <ac:cxnSpMk id="60" creationId="{7A0CA769-875F-44B6-8A5C-90215B4E5DFB}"/>
          </ac:cxnSpMkLst>
        </pc:cxnChg>
        <pc:cxnChg chg="add del mod">
          <ac:chgData name="Thomas Berger" userId="463376ef-6291-46e1-b6ca-27106cd4d516" providerId="ADAL" clId="{70FEA43F-402F-4BF4-96EB-FC2FCAAF13B2}" dt="2022-02-26T12:56:26.554" v="5787"/>
          <ac:cxnSpMkLst>
            <pc:docMk/>
            <pc:sldMk cId="493978832" sldId="471"/>
            <ac:cxnSpMk id="62" creationId="{A670219A-AD11-451C-BD73-8F53746D75B9}"/>
          </ac:cxnSpMkLst>
        </pc:cxnChg>
        <pc:cxnChg chg="add del mod">
          <ac:chgData name="Thomas Berger" userId="463376ef-6291-46e1-b6ca-27106cd4d516" providerId="ADAL" clId="{70FEA43F-402F-4BF4-96EB-FC2FCAAF13B2}" dt="2022-02-26T12:56:26.554" v="5787"/>
          <ac:cxnSpMkLst>
            <pc:docMk/>
            <pc:sldMk cId="493978832" sldId="471"/>
            <ac:cxnSpMk id="63" creationId="{A473A8C7-D1BB-4895-96EA-DDC6993F1759}"/>
          </ac:cxnSpMkLst>
        </pc:cxnChg>
        <pc:cxnChg chg="add del mod">
          <ac:chgData name="Thomas Berger" userId="463376ef-6291-46e1-b6ca-27106cd4d516" providerId="ADAL" clId="{70FEA43F-402F-4BF4-96EB-FC2FCAAF13B2}" dt="2022-02-26T12:56:26.554" v="5787"/>
          <ac:cxnSpMkLst>
            <pc:docMk/>
            <pc:sldMk cId="493978832" sldId="471"/>
            <ac:cxnSpMk id="64" creationId="{361CF905-CB72-499A-9E6F-82C0C33ADBED}"/>
          </ac:cxnSpMkLst>
        </pc:cxnChg>
        <pc:cxnChg chg="add del mod">
          <ac:chgData name="Thomas Berger" userId="463376ef-6291-46e1-b6ca-27106cd4d516" providerId="ADAL" clId="{70FEA43F-402F-4BF4-96EB-FC2FCAAF13B2}" dt="2022-02-26T12:56:26.554" v="5787"/>
          <ac:cxnSpMkLst>
            <pc:docMk/>
            <pc:sldMk cId="493978832" sldId="471"/>
            <ac:cxnSpMk id="65" creationId="{1068FE3B-56CF-4B8D-BA17-31206C63463D}"/>
          </ac:cxnSpMkLst>
        </pc:cxnChg>
        <pc:cxnChg chg="add del mod">
          <ac:chgData name="Thomas Berger" userId="463376ef-6291-46e1-b6ca-27106cd4d516" providerId="ADAL" clId="{70FEA43F-402F-4BF4-96EB-FC2FCAAF13B2}" dt="2022-02-26T12:56:26.554" v="5787"/>
          <ac:cxnSpMkLst>
            <pc:docMk/>
            <pc:sldMk cId="493978832" sldId="471"/>
            <ac:cxnSpMk id="66" creationId="{5452D5CB-E8D1-47E7-91F2-8D7215A846A5}"/>
          </ac:cxnSpMkLst>
        </pc:cxnChg>
        <pc:cxnChg chg="add del mod">
          <ac:chgData name="Thomas Berger" userId="463376ef-6291-46e1-b6ca-27106cd4d516" providerId="ADAL" clId="{70FEA43F-402F-4BF4-96EB-FC2FCAAF13B2}" dt="2022-02-26T12:56:26.554" v="5787"/>
          <ac:cxnSpMkLst>
            <pc:docMk/>
            <pc:sldMk cId="493978832" sldId="471"/>
            <ac:cxnSpMk id="74" creationId="{01A27E50-3252-4EAF-8102-82CB478FF668}"/>
          </ac:cxnSpMkLst>
        </pc:cxnChg>
        <pc:cxnChg chg="add del mod">
          <ac:chgData name="Thomas Berger" userId="463376ef-6291-46e1-b6ca-27106cd4d516" providerId="ADAL" clId="{70FEA43F-402F-4BF4-96EB-FC2FCAAF13B2}" dt="2022-02-26T12:56:26.554" v="5787"/>
          <ac:cxnSpMkLst>
            <pc:docMk/>
            <pc:sldMk cId="493978832" sldId="471"/>
            <ac:cxnSpMk id="76" creationId="{D3E8F854-D623-4190-8A38-1FA01F3D8AF3}"/>
          </ac:cxnSpMkLst>
        </pc:cxnChg>
        <pc:cxnChg chg="add mod">
          <ac:chgData name="Thomas Berger" userId="463376ef-6291-46e1-b6ca-27106cd4d516" providerId="ADAL" clId="{70FEA43F-402F-4BF4-96EB-FC2FCAAF13B2}" dt="2022-02-26T12:56:32.623" v="5789"/>
          <ac:cxnSpMkLst>
            <pc:docMk/>
            <pc:sldMk cId="493978832" sldId="471"/>
            <ac:cxnSpMk id="82" creationId="{FDE2C860-0F20-485B-878D-0B75BEB6D741}"/>
          </ac:cxnSpMkLst>
        </pc:cxnChg>
        <pc:cxnChg chg="add mod">
          <ac:chgData name="Thomas Berger" userId="463376ef-6291-46e1-b6ca-27106cd4d516" providerId="ADAL" clId="{70FEA43F-402F-4BF4-96EB-FC2FCAAF13B2}" dt="2022-02-26T12:56:32.623" v="5789"/>
          <ac:cxnSpMkLst>
            <pc:docMk/>
            <pc:sldMk cId="493978832" sldId="471"/>
            <ac:cxnSpMk id="84" creationId="{45911328-BE7B-4ACC-9DB3-EE658488BA68}"/>
          </ac:cxnSpMkLst>
        </pc:cxnChg>
        <pc:cxnChg chg="add mod">
          <ac:chgData name="Thomas Berger" userId="463376ef-6291-46e1-b6ca-27106cd4d516" providerId="ADAL" clId="{70FEA43F-402F-4BF4-96EB-FC2FCAAF13B2}" dt="2022-02-26T12:56:32.623" v="5789"/>
          <ac:cxnSpMkLst>
            <pc:docMk/>
            <pc:sldMk cId="493978832" sldId="471"/>
            <ac:cxnSpMk id="136" creationId="{F7285FE8-C895-4C22-BEAD-8A9B5B7CC313}"/>
          </ac:cxnSpMkLst>
        </pc:cxnChg>
        <pc:cxnChg chg="add mod">
          <ac:chgData name="Thomas Berger" userId="463376ef-6291-46e1-b6ca-27106cd4d516" providerId="ADAL" clId="{70FEA43F-402F-4BF4-96EB-FC2FCAAF13B2}" dt="2022-02-26T12:56:32.623" v="5789"/>
          <ac:cxnSpMkLst>
            <pc:docMk/>
            <pc:sldMk cId="493978832" sldId="471"/>
            <ac:cxnSpMk id="138" creationId="{4686DF84-D4C3-49D3-B760-1799BC1B355A}"/>
          </ac:cxnSpMkLst>
        </pc:cxnChg>
        <pc:cxnChg chg="add mod">
          <ac:chgData name="Thomas Berger" userId="463376ef-6291-46e1-b6ca-27106cd4d516" providerId="ADAL" clId="{70FEA43F-402F-4BF4-96EB-FC2FCAAF13B2}" dt="2022-02-26T12:56:32.623" v="5789"/>
          <ac:cxnSpMkLst>
            <pc:docMk/>
            <pc:sldMk cId="493978832" sldId="471"/>
            <ac:cxnSpMk id="139" creationId="{7F45E92A-D67D-4B19-8D3D-DCEAAAEAEF6A}"/>
          </ac:cxnSpMkLst>
        </pc:cxnChg>
        <pc:cxnChg chg="add mod">
          <ac:chgData name="Thomas Berger" userId="463376ef-6291-46e1-b6ca-27106cd4d516" providerId="ADAL" clId="{70FEA43F-402F-4BF4-96EB-FC2FCAAF13B2}" dt="2022-02-26T12:56:32.623" v="5789"/>
          <ac:cxnSpMkLst>
            <pc:docMk/>
            <pc:sldMk cId="493978832" sldId="471"/>
            <ac:cxnSpMk id="140" creationId="{B78E02BD-A360-49CC-ABC1-FEEB4EFB1EBF}"/>
          </ac:cxnSpMkLst>
        </pc:cxnChg>
        <pc:cxnChg chg="add mod">
          <ac:chgData name="Thomas Berger" userId="463376ef-6291-46e1-b6ca-27106cd4d516" providerId="ADAL" clId="{70FEA43F-402F-4BF4-96EB-FC2FCAAF13B2}" dt="2022-02-26T12:56:32.623" v="5789"/>
          <ac:cxnSpMkLst>
            <pc:docMk/>
            <pc:sldMk cId="493978832" sldId="471"/>
            <ac:cxnSpMk id="141" creationId="{4FCF52E2-A085-4342-924D-6ACDEF5946FA}"/>
          </ac:cxnSpMkLst>
        </pc:cxnChg>
        <pc:cxnChg chg="add mod">
          <ac:chgData name="Thomas Berger" userId="463376ef-6291-46e1-b6ca-27106cd4d516" providerId="ADAL" clId="{70FEA43F-402F-4BF4-96EB-FC2FCAAF13B2}" dt="2022-02-26T12:56:32.623" v="5789"/>
          <ac:cxnSpMkLst>
            <pc:docMk/>
            <pc:sldMk cId="493978832" sldId="471"/>
            <ac:cxnSpMk id="142" creationId="{A5760FB9-1EA2-476A-9196-CB721B78D07D}"/>
          </ac:cxnSpMkLst>
        </pc:cxnChg>
        <pc:cxnChg chg="add mod">
          <ac:chgData name="Thomas Berger" userId="463376ef-6291-46e1-b6ca-27106cd4d516" providerId="ADAL" clId="{70FEA43F-402F-4BF4-96EB-FC2FCAAF13B2}" dt="2022-02-26T12:56:32.623" v="5789"/>
          <ac:cxnSpMkLst>
            <pc:docMk/>
            <pc:sldMk cId="493978832" sldId="471"/>
            <ac:cxnSpMk id="150" creationId="{4BCA5185-8E19-4262-B199-7AD5611AF59E}"/>
          </ac:cxnSpMkLst>
        </pc:cxnChg>
        <pc:cxnChg chg="add mod">
          <ac:chgData name="Thomas Berger" userId="463376ef-6291-46e1-b6ca-27106cd4d516" providerId="ADAL" clId="{70FEA43F-402F-4BF4-96EB-FC2FCAAF13B2}" dt="2022-02-26T12:56:32.623" v="5789"/>
          <ac:cxnSpMkLst>
            <pc:docMk/>
            <pc:sldMk cId="493978832" sldId="471"/>
            <ac:cxnSpMk id="152" creationId="{9F892327-F04B-4DCC-B871-B7F1FD4D12E9}"/>
          </ac:cxnSpMkLst>
        </pc:cxnChg>
      </pc:sldChg>
      <pc:sldChg chg="modSp add mod">
        <pc:chgData name="Thomas Berger" userId="463376ef-6291-46e1-b6ca-27106cd4d516" providerId="ADAL" clId="{70FEA43F-402F-4BF4-96EB-FC2FCAAF13B2}" dt="2022-02-26T12:53:54.044" v="5616" actId="6549"/>
        <pc:sldMkLst>
          <pc:docMk/>
          <pc:sldMk cId="200154651" sldId="472"/>
        </pc:sldMkLst>
        <pc:spChg chg="mod">
          <ac:chgData name="Thomas Berger" userId="463376ef-6291-46e1-b6ca-27106cd4d516" providerId="ADAL" clId="{70FEA43F-402F-4BF4-96EB-FC2FCAAF13B2}" dt="2022-02-26T12:53:54.044" v="5616" actId="6549"/>
          <ac:spMkLst>
            <pc:docMk/>
            <pc:sldMk cId="200154651" sldId="472"/>
            <ac:spMk id="2" creationId="{EDA54F23-0B26-4FE5-B1AD-066331D62CFC}"/>
          </ac:spMkLst>
        </pc:spChg>
        <pc:spChg chg="mod">
          <ac:chgData name="Thomas Berger" userId="463376ef-6291-46e1-b6ca-27106cd4d516" providerId="ADAL" clId="{70FEA43F-402F-4BF4-96EB-FC2FCAAF13B2}" dt="2022-02-26T12:53:47.299" v="5615" actId="20577"/>
          <ac:spMkLst>
            <pc:docMk/>
            <pc:sldMk cId="200154651" sldId="472"/>
            <ac:spMk id="3" creationId="{B793098A-2A9E-44BE-A573-F9E1814577BA}"/>
          </ac:spMkLst>
        </pc:spChg>
      </pc:sldChg>
      <pc:sldChg chg="modSp add mod">
        <pc:chgData name="Thomas Berger" userId="463376ef-6291-46e1-b6ca-27106cd4d516" providerId="ADAL" clId="{70FEA43F-402F-4BF4-96EB-FC2FCAAF13B2}" dt="2022-02-26T12:54:13.224" v="5656" actId="20577"/>
        <pc:sldMkLst>
          <pc:docMk/>
          <pc:sldMk cId="191438793" sldId="473"/>
        </pc:sldMkLst>
        <pc:spChg chg="mod">
          <ac:chgData name="Thomas Berger" userId="463376ef-6291-46e1-b6ca-27106cd4d516" providerId="ADAL" clId="{70FEA43F-402F-4BF4-96EB-FC2FCAAF13B2}" dt="2022-02-26T12:54:13.224" v="5656" actId="20577"/>
          <ac:spMkLst>
            <pc:docMk/>
            <pc:sldMk cId="191438793" sldId="473"/>
            <ac:spMk id="3" creationId="{B793098A-2A9E-44BE-A573-F9E1814577BA}"/>
          </ac:spMkLst>
        </pc:spChg>
      </pc:sldChg>
      <pc:sldChg chg="modSp new mod">
        <pc:chgData name="Thomas Berger" userId="463376ef-6291-46e1-b6ca-27106cd4d516" providerId="ADAL" clId="{70FEA43F-402F-4BF4-96EB-FC2FCAAF13B2}" dt="2022-02-26T13:15:23.994" v="6502" actId="20577"/>
        <pc:sldMkLst>
          <pc:docMk/>
          <pc:sldMk cId="56012461" sldId="474"/>
        </pc:sldMkLst>
        <pc:spChg chg="mod">
          <ac:chgData name="Thomas Berger" userId="463376ef-6291-46e1-b6ca-27106cd4d516" providerId="ADAL" clId="{70FEA43F-402F-4BF4-96EB-FC2FCAAF13B2}" dt="2022-02-26T13:15:23.994" v="6502" actId="20577"/>
          <ac:spMkLst>
            <pc:docMk/>
            <pc:sldMk cId="56012461" sldId="474"/>
            <ac:spMk id="2" creationId="{9B93E7C6-0193-42B4-A735-927E1DCBFD3C}"/>
          </ac:spMkLst>
        </pc:spChg>
        <pc:spChg chg="mod">
          <ac:chgData name="Thomas Berger" userId="463376ef-6291-46e1-b6ca-27106cd4d516" providerId="ADAL" clId="{70FEA43F-402F-4BF4-96EB-FC2FCAAF13B2}" dt="2022-02-26T12:58:53.076" v="5898" actId="255"/>
          <ac:spMkLst>
            <pc:docMk/>
            <pc:sldMk cId="56012461" sldId="474"/>
            <ac:spMk id="3" creationId="{AC1A4998-F15C-47F3-86C0-FA728C52B9F0}"/>
          </ac:spMkLst>
        </pc:spChg>
      </pc:sldChg>
      <pc:sldChg chg="modSp new mod">
        <pc:chgData name="Thomas Berger" userId="463376ef-6291-46e1-b6ca-27106cd4d516" providerId="ADAL" clId="{70FEA43F-402F-4BF4-96EB-FC2FCAAF13B2}" dt="2022-02-26T13:08:40.866" v="6342" actId="20577"/>
        <pc:sldMkLst>
          <pc:docMk/>
          <pc:sldMk cId="250481456" sldId="475"/>
        </pc:sldMkLst>
        <pc:spChg chg="mod">
          <ac:chgData name="Thomas Berger" userId="463376ef-6291-46e1-b6ca-27106cd4d516" providerId="ADAL" clId="{70FEA43F-402F-4BF4-96EB-FC2FCAAF13B2}" dt="2022-02-26T13:08:40.866" v="6342" actId="20577"/>
          <ac:spMkLst>
            <pc:docMk/>
            <pc:sldMk cId="250481456" sldId="475"/>
            <ac:spMk id="2" creationId="{E11BB1E9-48C7-4F5C-B4F2-9F329AA37562}"/>
          </ac:spMkLst>
        </pc:spChg>
        <pc:spChg chg="mod">
          <ac:chgData name="Thomas Berger" userId="463376ef-6291-46e1-b6ca-27106cd4d516" providerId="ADAL" clId="{70FEA43F-402F-4BF4-96EB-FC2FCAAF13B2}" dt="2022-02-26T13:02:02.350" v="6180" actId="20577"/>
          <ac:spMkLst>
            <pc:docMk/>
            <pc:sldMk cId="250481456" sldId="475"/>
            <ac:spMk id="3" creationId="{411593D6-579D-41F9-98FB-F5C01D4CB12D}"/>
          </ac:spMkLst>
        </pc:spChg>
      </pc:sldChg>
      <pc:sldChg chg="addSp delSp modSp new mod modAnim">
        <pc:chgData name="Thomas Berger" userId="463376ef-6291-46e1-b6ca-27106cd4d516" providerId="ADAL" clId="{70FEA43F-402F-4BF4-96EB-FC2FCAAF13B2}" dt="2022-02-26T13:10:48.576" v="6368" actId="1076"/>
        <pc:sldMkLst>
          <pc:docMk/>
          <pc:sldMk cId="3589115881" sldId="476"/>
        </pc:sldMkLst>
        <pc:spChg chg="del">
          <ac:chgData name="Thomas Berger" userId="463376ef-6291-46e1-b6ca-27106cd4d516" providerId="ADAL" clId="{70FEA43F-402F-4BF4-96EB-FC2FCAAF13B2}" dt="2022-02-26T13:10:40.863" v="6365" actId="478"/>
          <ac:spMkLst>
            <pc:docMk/>
            <pc:sldMk cId="3589115881" sldId="476"/>
            <ac:spMk id="2" creationId="{E08050C1-A2F8-46A1-9332-2D7142083EC7}"/>
          </ac:spMkLst>
        </pc:spChg>
        <pc:spChg chg="mod">
          <ac:chgData name="Thomas Berger" userId="463376ef-6291-46e1-b6ca-27106cd4d516" providerId="ADAL" clId="{70FEA43F-402F-4BF4-96EB-FC2FCAAF13B2}" dt="2022-02-26T13:10:12.958" v="6362" actId="20577"/>
          <ac:spMkLst>
            <pc:docMk/>
            <pc:sldMk cId="3589115881" sldId="476"/>
            <ac:spMk id="3" creationId="{41AAE56B-D106-411D-AB14-53F877EA9A82}"/>
          </ac:spMkLst>
        </pc:spChg>
        <pc:spChg chg="add mod">
          <ac:chgData name="Thomas Berger" userId="463376ef-6291-46e1-b6ca-27106cd4d516" providerId="ADAL" clId="{70FEA43F-402F-4BF4-96EB-FC2FCAAF13B2}" dt="2022-02-26T13:10:48.576" v="6368" actId="1076"/>
          <ac:spMkLst>
            <pc:docMk/>
            <pc:sldMk cId="3589115881" sldId="476"/>
            <ac:spMk id="7" creationId="{733C5599-3759-45D0-B7AA-73054917E49E}"/>
          </ac:spMkLst>
        </pc:spChg>
        <pc:picChg chg="add mod">
          <ac:chgData name="Thomas Berger" userId="463376ef-6291-46e1-b6ca-27106cd4d516" providerId="ADAL" clId="{70FEA43F-402F-4BF4-96EB-FC2FCAAF13B2}" dt="2022-02-26T13:10:44.481" v="6367" actId="1076"/>
          <ac:picMkLst>
            <pc:docMk/>
            <pc:sldMk cId="3589115881" sldId="476"/>
            <ac:picMk id="6" creationId="{8FC37F49-83CD-4E1E-8F77-AB8BF17D0A18}"/>
          </ac:picMkLst>
        </pc:picChg>
      </pc:sldChg>
      <pc:sldChg chg="addSp delSp modSp add mod delAnim modAnim">
        <pc:chgData name="Thomas Berger" userId="463376ef-6291-46e1-b6ca-27106cd4d516" providerId="ADAL" clId="{70FEA43F-402F-4BF4-96EB-FC2FCAAF13B2}" dt="2022-02-26T13:15:49.237" v="6506" actId="1076"/>
        <pc:sldMkLst>
          <pc:docMk/>
          <pc:sldMk cId="381286491" sldId="477"/>
        </pc:sldMkLst>
        <pc:spChg chg="del">
          <ac:chgData name="Thomas Berger" userId="463376ef-6291-46e1-b6ca-27106cd4d516" providerId="ADAL" clId="{70FEA43F-402F-4BF4-96EB-FC2FCAAF13B2}" dt="2022-02-26T13:10:55.413" v="6371" actId="478"/>
          <ac:spMkLst>
            <pc:docMk/>
            <pc:sldMk cId="381286491" sldId="477"/>
            <ac:spMk id="7" creationId="{733C5599-3759-45D0-B7AA-73054917E49E}"/>
          </ac:spMkLst>
        </pc:spChg>
        <pc:spChg chg="add mod">
          <ac:chgData name="Thomas Berger" userId="463376ef-6291-46e1-b6ca-27106cd4d516" providerId="ADAL" clId="{70FEA43F-402F-4BF4-96EB-FC2FCAAF13B2}" dt="2022-02-26T13:15:49.237" v="6506" actId="1076"/>
          <ac:spMkLst>
            <pc:docMk/>
            <pc:sldMk cId="381286491" sldId="477"/>
            <ac:spMk id="9" creationId="{70FC4F1D-AA09-4455-A990-7249789345D7}"/>
          </ac:spMkLst>
        </pc:spChg>
        <pc:picChg chg="del">
          <ac:chgData name="Thomas Berger" userId="463376ef-6291-46e1-b6ca-27106cd4d516" providerId="ADAL" clId="{70FEA43F-402F-4BF4-96EB-FC2FCAAF13B2}" dt="2022-02-26T13:10:53.437" v="6370" actId="478"/>
          <ac:picMkLst>
            <pc:docMk/>
            <pc:sldMk cId="381286491" sldId="477"/>
            <ac:picMk id="6" creationId="{8FC37F49-83CD-4E1E-8F77-AB8BF17D0A18}"/>
          </ac:picMkLst>
        </pc:picChg>
        <pc:picChg chg="add mod">
          <ac:chgData name="Thomas Berger" userId="463376ef-6291-46e1-b6ca-27106cd4d516" providerId="ADAL" clId="{70FEA43F-402F-4BF4-96EB-FC2FCAAF13B2}" dt="2022-02-26T13:15:49.237" v="6506" actId="1076"/>
          <ac:picMkLst>
            <pc:docMk/>
            <pc:sldMk cId="381286491" sldId="477"/>
            <ac:picMk id="8" creationId="{A3B425C4-5657-440F-88C9-336947E5C141}"/>
          </ac:picMkLst>
        </pc:picChg>
      </pc:sldChg>
      <pc:sldChg chg="addSp delSp modSp add mod delAnim modAnim">
        <pc:chgData name="Thomas Berger" userId="463376ef-6291-46e1-b6ca-27106cd4d516" providerId="ADAL" clId="{70FEA43F-402F-4BF4-96EB-FC2FCAAF13B2}" dt="2022-02-26T13:16:29.449" v="6516" actId="1076"/>
        <pc:sldMkLst>
          <pc:docMk/>
          <pc:sldMk cId="3400631567" sldId="478"/>
        </pc:sldMkLst>
        <pc:spChg chg="add del mod">
          <ac:chgData name="Thomas Berger" userId="463376ef-6291-46e1-b6ca-27106cd4d516" providerId="ADAL" clId="{70FEA43F-402F-4BF4-96EB-FC2FCAAF13B2}" dt="2022-02-26T13:15:59.874" v="6509" actId="478"/>
          <ac:spMkLst>
            <pc:docMk/>
            <pc:sldMk cId="3400631567" sldId="478"/>
            <ac:spMk id="6" creationId="{352425E4-6E7A-453E-98AB-46EF31097304}"/>
          </ac:spMkLst>
        </pc:spChg>
        <pc:spChg chg="del">
          <ac:chgData name="Thomas Berger" userId="463376ef-6291-46e1-b6ca-27106cd4d516" providerId="ADAL" clId="{70FEA43F-402F-4BF4-96EB-FC2FCAAF13B2}" dt="2022-02-26T13:16:01.941" v="6510" actId="478"/>
          <ac:spMkLst>
            <pc:docMk/>
            <pc:sldMk cId="3400631567" sldId="478"/>
            <ac:spMk id="9" creationId="{70FC4F1D-AA09-4455-A990-7249789345D7}"/>
          </ac:spMkLst>
        </pc:spChg>
        <pc:spChg chg="add mod">
          <ac:chgData name="Thomas Berger" userId="463376ef-6291-46e1-b6ca-27106cd4d516" providerId="ADAL" clId="{70FEA43F-402F-4BF4-96EB-FC2FCAAF13B2}" dt="2022-02-26T13:16:29.449" v="6516" actId="1076"/>
          <ac:spMkLst>
            <pc:docMk/>
            <pc:sldMk cId="3400631567" sldId="478"/>
            <ac:spMk id="11" creationId="{858BFB38-237B-497B-8B90-6E6BA8780179}"/>
          </ac:spMkLst>
        </pc:spChg>
        <pc:picChg chg="del">
          <ac:chgData name="Thomas Berger" userId="463376ef-6291-46e1-b6ca-27106cd4d516" providerId="ADAL" clId="{70FEA43F-402F-4BF4-96EB-FC2FCAAF13B2}" dt="2022-02-26T13:15:54.608" v="6508" actId="478"/>
          <ac:picMkLst>
            <pc:docMk/>
            <pc:sldMk cId="3400631567" sldId="478"/>
            <ac:picMk id="8" creationId="{A3B425C4-5657-440F-88C9-336947E5C141}"/>
          </ac:picMkLst>
        </pc:picChg>
        <pc:picChg chg="add mod">
          <ac:chgData name="Thomas Berger" userId="463376ef-6291-46e1-b6ca-27106cd4d516" providerId="ADAL" clId="{70FEA43F-402F-4BF4-96EB-FC2FCAAF13B2}" dt="2022-02-26T13:16:26.509" v="6515" actId="1076"/>
          <ac:picMkLst>
            <pc:docMk/>
            <pc:sldMk cId="3400631567" sldId="478"/>
            <ac:picMk id="10" creationId="{2B31E661-52D6-4B1F-A76A-18FFA7549A3F}"/>
          </ac:picMkLst>
        </pc:picChg>
      </pc:sldChg>
      <pc:sldChg chg="addSp modSp add mod modAnim">
        <pc:chgData name="Thomas Berger" userId="463376ef-6291-46e1-b6ca-27106cd4d516" providerId="ADAL" clId="{70FEA43F-402F-4BF4-96EB-FC2FCAAF13B2}" dt="2022-02-26T13:16:48.505" v="6520" actId="14100"/>
        <pc:sldMkLst>
          <pc:docMk/>
          <pc:sldMk cId="869430596" sldId="479"/>
        </pc:sldMkLst>
        <pc:spChg chg="add mod">
          <ac:chgData name="Thomas Berger" userId="463376ef-6291-46e1-b6ca-27106cd4d516" providerId="ADAL" clId="{70FEA43F-402F-4BF4-96EB-FC2FCAAF13B2}" dt="2022-02-26T13:16:48.505" v="6520" actId="14100"/>
          <ac:spMkLst>
            <pc:docMk/>
            <pc:sldMk cId="869430596" sldId="479"/>
            <ac:spMk id="7" creationId="{69DEAC83-1EE4-460C-B5B6-367CCBAE2F93}"/>
          </ac:spMkLst>
        </pc:spChg>
        <pc:picChg chg="add mod">
          <ac:chgData name="Thomas Berger" userId="463376ef-6291-46e1-b6ca-27106cd4d516" providerId="ADAL" clId="{70FEA43F-402F-4BF4-96EB-FC2FCAAF13B2}" dt="2022-02-26T13:16:43.680" v="6519" actId="1076"/>
          <ac:picMkLst>
            <pc:docMk/>
            <pc:sldMk cId="869430596" sldId="479"/>
            <ac:picMk id="6" creationId="{0D0F6981-8B5F-4546-98A2-15D28FB11349}"/>
          </ac:picMkLst>
        </pc:picChg>
      </pc:sldChg>
      <pc:sldChg chg="new del">
        <pc:chgData name="Thomas Berger" userId="463376ef-6291-46e1-b6ca-27106cd4d516" providerId="ADAL" clId="{70FEA43F-402F-4BF4-96EB-FC2FCAAF13B2}" dt="2022-03-08T10:48:48.531" v="6652" actId="47"/>
        <pc:sldMkLst>
          <pc:docMk/>
          <pc:sldMk cId="178049737" sldId="480"/>
        </pc:sldMkLst>
      </pc:sldChg>
      <pc:sldChg chg="addSp modSp new mod ord">
        <pc:chgData name="Thomas Berger" userId="463376ef-6291-46e1-b6ca-27106cd4d516" providerId="ADAL" clId="{70FEA43F-402F-4BF4-96EB-FC2FCAAF13B2}" dt="2022-03-08T10:50:33.746" v="6673"/>
        <pc:sldMkLst>
          <pc:docMk/>
          <pc:sldMk cId="3037040997" sldId="481"/>
        </pc:sldMkLst>
        <pc:spChg chg="mod">
          <ac:chgData name="Thomas Berger" userId="463376ef-6291-46e1-b6ca-27106cd4d516" providerId="ADAL" clId="{70FEA43F-402F-4BF4-96EB-FC2FCAAF13B2}" dt="2022-03-08T10:50:13.496" v="6668" actId="14100"/>
          <ac:spMkLst>
            <pc:docMk/>
            <pc:sldMk cId="3037040997" sldId="481"/>
            <ac:spMk id="2" creationId="{D7360419-B646-40A8-BA4C-539D716A0DE0}"/>
          </ac:spMkLst>
        </pc:spChg>
        <pc:spChg chg="mod">
          <ac:chgData name="Thomas Berger" userId="463376ef-6291-46e1-b6ca-27106cd4d516" providerId="ADAL" clId="{70FEA43F-402F-4BF4-96EB-FC2FCAAF13B2}" dt="2022-03-08T10:49:01.591" v="6657"/>
          <ac:spMkLst>
            <pc:docMk/>
            <pc:sldMk cId="3037040997" sldId="481"/>
            <ac:spMk id="3" creationId="{A0C5B09F-20E5-4DDC-8880-02A71035D904}"/>
          </ac:spMkLst>
        </pc:spChg>
        <pc:picChg chg="add mod">
          <ac:chgData name="Thomas Berger" userId="463376ef-6291-46e1-b6ca-27106cd4d516" providerId="ADAL" clId="{70FEA43F-402F-4BF4-96EB-FC2FCAAF13B2}" dt="2022-03-08T10:50:15.960" v="6669" actId="1076"/>
          <ac:picMkLst>
            <pc:docMk/>
            <pc:sldMk cId="3037040997" sldId="481"/>
            <ac:picMk id="6" creationId="{209B829D-665C-4B9A-8852-F97E7D61B9EB}"/>
          </ac:picMkLst>
        </pc:picChg>
      </pc:sldChg>
      <pc:sldMasterChg chg="delSldLayout">
        <pc:chgData name="Thomas Berger" userId="463376ef-6291-46e1-b6ca-27106cd4d516" providerId="ADAL" clId="{70FEA43F-402F-4BF4-96EB-FC2FCAAF13B2}" dt="2022-03-08T10:50:06.893" v="6667" actId="47"/>
        <pc:sldMasterMkLst>
          <pc:docMk/>
          <pc:sldMasterMk cId="2323047089" sldId="2147483660"/>
        </pc:sldMasterMkLst>
        <pc:sldLayoutChg chg="del">
          <pc:chgData name="Thomas Berger" userId="463376ef-6291-46e1-b6ca-27106cd4d516" providerId="ADAL" clId="{70FEA43F-402F-4BF4-96EB-FC2FCAAF13B2}" dt="2022-03-08T10:50:06.893" v="6667" actId="47"/>
          <pc:sldLayoutMkLst>
            <pc:docMk/>
            <pc:sldMasterMk cId="2323047089" sldId="2147483660"/>
            <pc:sldLayoutMk cId="4096926047" sldId="2147483703"/>
          </pc:sldLayoutMkLst>
        </pc:sldLayoutChg>
      </pc:sldMasterChg>
    </pc:docChg>
  </pc:docChgLst>
  <pc:docChgLst>
    <pc:chgData name="Thomas Berger" userId="463376ef-6291-46e1-b6ca-27106cd4d516" providerId="ADAL" clId="{D37AE89F-4ED2-4814-AA03-48857EA7FBCD}"/>
    <pc:docChg chg="custSel addSld modSld sldOrd modSection">
      <pc:chgData name="Thomas Berger" userId="463376ef-6291-46e1-b6ca-27106cd4d516" providerId="ADAL" clId="{D37AE89F-4ED2-4814-AA03-48857EA7FBCD}" dt="2023-04-11T07:22:05.672" v="89"/>
      <pc:docMkLst>
        <pc:docMk/>
      </pc:docMkLst>
      <pc:sldChg chg="ord">
        <pc:chgData name="Thomas Berger" userId="463376ef-6291-46e1-b6ca-27106cd4d516" providerId="ADAL" clId="{D37AE89F-4ED2-4814-AA03-48857EA7FBCD}" dt="2023-04-11T07:22:05.672" v="89"/>
        <pc:sldMkLst>
          <pc:docMk/>
          <pc:sldMk cId="2530352406" sldId="461"/>
        </pc:sldMkLst>
      </pc:sldChg>
      <pc:sldChg chg="modSp mod">
        <pc:chgData name="Thomas Berger" userId="463376ef-6291-46e1-b6ca-27106cd4d516" providerId="ADAL" clId="{D37AE89F-4ED2-4814-AA03-48857EA7FBCD}" dt="2023-04-11T07:00:19.326" v="87" actId="20577"/>
        <pc:sldMkLst>
          <pc:docMk/>
          <pc:sldMk cId="1775376043" sldId="495"/>
        </pc:sldMkLst>
        <pc:spChg chg="mod">
          <ac:chgData name="Thomas Berger" userId="463376ef-6291-46e1-b6ca-27106cd4d516" providerId="ADAL" clId="{D37AE89F-4ED2-4814-AA03-48857EA7FBCD}" dt="2023-04-11T07:00:19.326" v="87" actId="20577"/>
          <ac:spMkLst>
            <pc:docMk/>
            <pc:sldMk cId="1775376043" sldId="495"/>
            <ac:spMk id="4" creationId="{46187916-D5AA-4B20-9988-20811690A8E8}"/>
          </ac:spMkLst>
        </pc:spChg>
      </pc:sldChg>
      <pc:sldChg chg="modSp new mod">
        <pc:chgData name="Thomas Berger" userId="463376ef-6291-46e1-b6ca-27106cd4d516" providerId="ADAL" clId="{D37AE89F-4ED2-4814-AA03-48857EA7FBCD}" dt="2023-04-11T06:59:02.136" v="86"/>
        <pc:sldMkLst>
          <pc:docMk/>
          <pc:sldMk cId="2998521396" sldId="502"/>
        </pc:sldMkLst>
        <pc:spChg chg="mod">
          <ac:chgData name="Thomas Berger" userId="463376ef-6291-46e1-b6ca-27106cd4d516" providerId="ADAL" clId="{D37AE89F-4ED2-4814-AA03-48857EA7FBCD}" dt="2023-04-11T06:59:02.136" v="86"/>
          <ac:spMkLst>
            <pc:docMk/>
            <pc:sldMk cId="2998521396" sldId="502"/>
            <ac:spMk id="2" creationId="{E10A3AA3-31F1-4860-B220-8D4ED4CDC6AD}"/>
          </ac:spMkLst>
        </pc:spChg>
        <pc:spChg chg="mod">
          <ac:chgData name="Thomas Berger" userId="463376ef-6291-46e1-b6ca-27106cd4d516" providerId="ADAL" clId="{D37AE89F-4ED2-4814-AA03-48857EA7FBCD}" dt="2023-04-11T06:55:41.284" v="83" actId="5793"/>
          <ac:spMkLst>
            <pc:docMk/>
            <pc:sldMk cId="2998521396" sldId="502"/>
            <ac:spMk id="3" creationId="{F8FBD6E7-212D-4356-87CC-5486D6ED64E0}"/>
          </ac:spMkLst>
        </pc:spChg>
      </pc:sldChg>
    </pc:docChg>
  </pc:docChgLst>
  <pc:docChgLst>
    <pc:chgData name="Thomas Berger" userId="463376ef-6291-46e1-b6ca-27106cd4d516" providerId="ADAL" clId="{3670949F-5B09-454B-9946-CE07DA58D17A}"/>
    <pc:docChg chg="undo custSel addSld delSld modSld sldOrd modSection">
      <pc:chgData name="Thomas Berger" userId="463376ef-6291-46e1-b6ca-27106cd4d516" providerId="ADAL" clId="{3670949F-5B09-454B-9946-CE07DA58D17A}" dt="2022-04-09T12:59:11.063" v="2543" actId="20577"/>
      <pc:docMkLst>
        <pc:docMk/>
      </pc:docMkLst>
      <pc:sldChg chg="modSp del mod">
        <pc:chgData name="Thomas Berger" userId="463376ef-6291-46e1-b6ca-27106cd4d516" providerId="ADAL" clId="{3670949F-5B09-454B-9946-CE07DA58D17A}" dt="2022-04-08T15:25:09.917" v="2320" actId="47"/>
        <pc:sldMkLst>
          <pc:docMk/>
          <pc:sldMk cId="1980689426" sldId="336"/>
        </pc:sldMkLst>
        <pc:spChg chg="mod">
          <ac:chgData name="Thomas Berger" userId="463376ef-6291-46e1-b6ca-27106cd4d516" providerId="ADAL" clId="{3670949F-5B09-454B-9946-CE07DA58D17A}" dt="2022-04-04T14:11:26.510" v="640" actId="20577"/>
          <ac:spMkLst>
            <pc:docMk/>
            <pc:sldMk cId="1980689426" sldId="336"/>
            <ac:spMk id="22" creationId="{7A28A33A-D665-4034-BE5F-89A307194FC6}"/>
          </ac:spMkLst>
        </pc:spChg>
      </pc:sldChg>
      <pc:sldChg chg="delSp mod">
        <pc:chgData name="Thomas Berger" userId="463376ef-6291-46e1-b6ca-27106cd4d516" providerId="ADAL" clId="{3670949F-5B09-454B-9946-CE07DA58D17A}" dt="2022-04-04T15:34:44.133" v="1290" actId="478"/>
        <pc:sldMkLst>
          <pc:docMk/>
          <pc:sldMk cId="3939127449" sldId="344"/>
        </pc:sldMkLst>
        <pc:spChg chg="del">
          <ac:chgData name="Thomas Berger" userId="463376ef-6291-46e1-b6ca-27106cd4d516" providerId="ADAL" clId="{3670949F-5B09-454B-9946-CE07DA58D17A}" dt="2022-04-04T15:34:44.133" v="1290" actId="478"/>
          <ac:spMkLst>
            <pc:docMk/>
            <pc:sldMk cId="3939127449" sldId="344"/>
            <ac:spMk id="32" creationId="{00582DB6-B40A-428E-A0BA-3855FEF92081}"/>
          </ac:spMkLst>
        </pc:spChg>
        <pc:spChg chg="del">
          <ac:chgData name="Thomas Berger" userId="463376ef-6291-46e1-b6ca-27106cd4d516" providerId="ADAL" clId="{3670949F-5B09-454B-9946-CE07DA58D17A}" dt="2022-04-04T15:34:44.133" v="1290" actId="478"/>
          <ac:spMkLst>
            <pc:docMk/>
            <pc:sldMk cId="3939127449" sldId="344"/>
            <ac:spMk id="33" creationId="{ACC5FFFB-716B-484B-A75D-A976E78CBF51}"/>
          </ac:spMkLst>
        </pc:spChg>
      </pc:sldChg>
      <pc:sldChg chg="modSp mod">
        <pc:chgData name="Thomas Berger" userId="463376ef-6291-46e1-b6ca-27106cd4d516" providerId="ADAL" clId="{3670949F-5B09-454B-9946-CE07DA58D17A}" dt="2022-04-09T07:10:19.224" v="2531" actId="20577"/>
        <pc:sldMkLst>
          <pc:docMk/>
          <pc:sldMk cId="3630438908" sldId="371"/>
        </pc:sldMkLst>
        <pc:spChg chg="mod">
          <ac:chgData name="Thomas Berger" userId="463376ef-6291-46e1-b6ca-27106cd4d516" providerId="ADAL" clId="{3670949F-5B09-454B-9946-CE07DA58D17A}" dt="2022-04-09T07:10:19.224" v="2531" actId="20577"/>
          <ac:spMkLst>
            <pc:docMk/>
            <pc:sldMk cId="3630438908" sldId="371"/>
            <ac:spMk id="6" creationId="{76690810-C4F9-4909-9DD5-451FA7A96936}"/>
          </ac:spMkLst>
        </pc:spChg>
      </pc:sldChg>
      <pc:sldChg chg="modSp mod">
        <pc:chgData name="Thomas Berger" userId="463376ef-6291-46e1-b6ca-27106cd4d516" providerId="ADAL" clId="{3670949F-5B09-454B-9946-CE07DA58D17A}" dt="2022-04-04T13:44:45.055" v="6" actId="20577"/>
        <pc:sldMkLst>
          <pc:docMk/>
          <pc:sldMk cId="27315971" sldId="374"/>
        </pc:sldMkLst>
        <pc:spChg chg="mod">
          <ac:chgData name="Thomas Berger" userId="463376ef-6291-46e1-b6ca-27106cd4d516" providerId="ADAL" clId="{3670949F-5B09-454B-9946-CE07DA58D17A}" dt="2022-04-04T13:44:45.055" v="6" actId="20577"/>
          <ac:spMkLst>
            <pc:docMk/>
            <pc:sldMk cId="27315971" sldId="374"/>
            <ac:spMk id="22" creationId="{4496333D-C540-49BC-889A-5576368C67A4}"/>
          </ac:spMkLst>
        </pc:spChg>
      </pc:sldChg>
      <pc:sldChg chg="modSp mod">
        <pc:chgData name="Thomas Berger" userId="463376ef-6291-46e1-b6ca-27106cd4d516" providerId="ADAL" clId="{3670949F-5B09-454B-9946-CE07DA58D17A}" dt="2022-04-09T04:30:33.535" v="2498" actId="20577"/>
        <pc:sldMkLst>
          <pc:docMk/>
          <pc:sldMk cId="244266370" sldId="375"/>
        </pc:sldMkLst>
        <pc:spChg chg="mod">
          <ac:chgData name="Thomas Berger" userId="463376ef-6291-46e1-b6ca-27106cd4d516" providerId="ADAL" clId="{3670949F-5B09-454B-9946-CE07DA58D17A}" dt="2022-04-09T04:30:33.535" v="2498" actId="20577"/>
          <ac:spMkLst>
            <pc:docMk/>
            <pc:sldMk cId="244266370" sldId="375"/>
            <ac:spMk id="2" creationId="{083D8F1F-B7FC-41F8-8877-A3DE6B5738D8}"/>
          </ac:spMkLst>
        </pc:spChg>
      </pc:sldChg>
      <pc:sldChg chg="delSp modSp mod">
        <pc:chgData name="Thomas Berger" userId="463376ef-6291-46e1-b6ca-27106cd4d516" providerId="ADAL" clId="{3670949F-5B09-454B-9946-CE07DA58D17A}" dt="2022-04-04T15:34:53.660" v="1292" actId="478"/>
        <pc:sldMkLst>
          <pc:docMk/>
          <pc:sldMk cId="64091781" sldId="386"/>
        </pc:sldMkLst>
        <pc:spChg chg="mod">
          <ac:chgData name="Thomas Berger" userId="463376ef-6291-46e1-b6ca-27106cd4d516" providerId="ADAL" clId="{3670949F-5B09-454B-9946-CE07DA58D17A}" dt="2022-04-04T14:11:52.339" v="648" actId="20577"/>
          <ac:spMkLst>
            <pc:docMk/>
            <pc:sldMk cId="64091781" sldId="386"/>
            <ac:spMk id="18" creationId="{FFC35301-6738-4DFD-ABB6-1D05CE9E8173}"/>
          </ac:spMkLst>
        </pc:spChg>
        <pc:spChg chg="del">
          <ac:chgData name="Thomas Berger" userId="463376ef-6291-46e1-b6ca-27106cd4d516" providerId="ADAL" clId="{3670949F-5B09-454B-9946-CE07DA58D17A}" dt="2022-04-04T15:34:53.660" v="1292" actId="478"/>
          <ac:spMkLst>
            <pc:docMk/>
            <pc:sldMk cId="64091781" sldId="386"/>
            <ac:spMk id="35" creationId="{EDDEE265-DCEA-4C84-9468-4FDA1F95A8C4}"/>
          </ac:spMkLst>
        </pc:spChg>
        <pc:spChg chg="del">
          <ac:chgData name="Thomas Berger" userId="463376ef-6291-46e1-b6ca-27106cd4d516" providerId="ADAL" clId="{3670949F-5B09-454B-9946-CE07DA58D17A}" dt="2022-04-04T15:34:53.660" v="1292" actId="478"/>
          <ac:spMkLst>
            <pc:docMk/>
            <pc:sldMk cId="64091781" sldId="386"/>
            <ac:spMk id="36" creationId="{3F52D7D0-BBB1-4E88-B7F3-3DF099462A43}"/>
          </ac:spMkLst>
        </pc:spChg>
      </pc:sldChg>
      <pc:sldChg chg="modSp add mod">
        <pc:chgData name="Thomas Berger" userId="463376ef-6291-46e1-b6ca-27106cd4d516" providerId="ADAL" clId="{3670949F-5B09-454B-9946-CE07DA58D17A}" dt="2022-04-08T15:17:58.645" v="2192" actId="20577"/>
        <pc:sldMkLst>
          <pc:docMk/>
          <pc:sldMk cId="1224599520" sldId="447"/>
        </pc:sldMkLst>
        <pc:spChg chg="mod">
          <ac:chgData name="Thomas Berger" userId="463376ef-6291-46e1-b6ca-27106cd4d516" providerId="ADAL" clId="{3670949F-5B09-454B-9946-CE07DA58D17A}" dt="2022-04-08T15:17:58.645" v="2192" actId="20577"/>
          <ac:spMkLst>
            <pc:docMk/>
            <pc:sldMk cId="1224599520" sldId="447"/>
            <ac:spMk id="2" creationId="{66E2EE1A-D1E6-4C37-8414-B46D7B6C2B89}"/>
          </ac:spMkLst>
        </pc:spChg>
      </pc:sldChg>
      <pc:sldChg chg="modSp add mod">
        <pc:chgData name="Thomas Berger" userId="463376ef-6291-46e1-b6ca-27106cd4d516" providerId="ADAL" clId="{3670949F-5B09-454B-9946-CE07DA58D17A}" dt="2022-04-08T15:17:33.669" v="2186" actId="20577"/>
        <pc:sldMkLst>
          <pc:docMk/>
          <pc:sldMk cId="4271247523" sldId="456"/>
        </pc:sldMkLst>
        <pc:spChg chg="mod">
          <ac:chgData name="Thomas Berger" userId="463376ef-6291-46e1-b6ca-27106cd4d516" providerId="ADAL" clId="{3670949F-5B09-454B-9946-CE07DA58D17A}" dt="2022-04-08T15:17:33.669" v="2186" actId="20577"/>
          <ac:spMkLst>
            <pc:docMk/>
            <pc:sldMk cId="4271247523" sldId="456"/>
            <ac:spMk id="2" creationId="{66E2EE1A-D1E6-4C37-8414-B46D7B6C2B89}"/>
          </ac:spMkLst>
        </pc:spChg>
      </pc:sldChg>
      <pc:sldChg chg="delSp modSp mod">
        <pc:chgData name="Thomas Berger" userId="463376ef-6291-46e1-b6ca-27106cd4d516" providerId="ADAL" clId="{3670949F-5B09-454B-9946-CE07DA58D17A}" dt="2022-04-04T15:34:59.209" v="1293" actId="478"/>
        <pc:sldMkLst>
          <pc:docMk/>
          <pc:sldMk cId="777244088" sldId="458"/>
        </pc:sldMkLst>
        <pc:spChg chg="mod">
          <ac:chgData name="Thomas Berger" userId="463376ef-6291-46e1-b6ca-27106cd4d516" providerId="ADAL" clId="{3670949F-5B09-454B-9946-CE07DA58D17A}" dt="2022-04-04T15:34:27.928" v="1289"/>
          <ac:spMkLst>
            <pc:docMk/>
            <pc:sldMk cId="777244088" sldId="458"/>
            <ac:spMk id="23" creationId="{5DA0ADE0-81F0-4A7E-B699-AF1A8BF56A3E}"/>
          </ac:spMkLst>
        </pc:spChg>
        <pc:spChg chg="del">
          <ac:chgData name="Thomas Berger" userId="463376ef-6291-46e1-b6ca-27106cd4d516" providerId="ADAL" clId="{3670949F-5B09-454B-9946-CE07DA58D17A}" dt="2022-04-04T15:34:59.209" v="1293" actId="478"/>
          <ac:spMkLst>
            <pc:docMk/>
            <pc:sldMk cId="777244088" sldId="458"/>
            <ac:spMk id="35" creationId="{EDDEE265-DCEA-4C84-9468-4FDA1F95A8C4}"/>
          </ac:spMkLst>
        </pc:spChg>
        <pc:spChg chg="del">
          <ac:chgData name="Thomas Berger" userId="463376ef-6291-46e1-b6ca-27106cd4d516" providerId="ADAL" clId="{3670949F-5B09-454B-9946-CE07DA58D17A}" dt="2022-04-04T15:34:59.209" v="1293" actId="478"/>
          <ac:spMkLst>
            <pc:docMk/>
            <pc:sldMk cId="777244088" sldId="458"/>
            <ac:spMk id="36" creationId="{3F52D7D0-BBB1-4E88-B7F3-3DF099462A43}"/>
          </ac:spMkLst>
        </pc:spChg>
      </pc:sldChg>
      <pc:sldChg chg="delSp modSp mod">
        <pc:chgData name="Thomas Berger" userId="463376ef-6291-46e1-b6ca-27106cd4d516" providerId="ADAL" clId="{3670949F-5B09-454B-9946-CE07DA58D17A}" dt="2022-04-04T15:35:04.089" v="1294" actId="478"/>
        <pc:sldMkLst>
          <pc:docMk/>
          <pc:sldMk cId="3652901636" sldId="459"/>
        </pc:sldMkLst>
        <pc:spChg chg="mod">
          <ac:chgData name="Thomas Berger" userId="463376ef-6291-46e1-b6ca-27106cd4d516" providerId="ADAL" clId="{3670949F-5B09-454B-9946-CE07DA58D17A}" dt="2022-04-04T15:34:16.948" v="1288" actId="20577"/>
          <ac:spMkLst>
            <pc:docMk/>
            <pc:sldMk cId="3652901636" sldId="459"/>
            <ac:spMk id="23" creationId="{5DA0ADE0-81F0-4A7E-B699-AF1A8BF56A3E}"/>
          </ac:spMkLst>
        </pc:spChg>
        <pc:spChg chg="del">
          <ac:chgData name="Thomas Berger" userId="463376ef-6291-46e1-b6ca-27106cd4d516" providerId="ADAL" clId="{3670949F-5B09-454B-9946-CE07DA58D17A}" dt="2022-04-04T15:35:04.089" v="1294" actId="478"/>
          <ac:spMkLst>
            <pc:docMk/>
            <pc:sldMk cId="3652901636" sldId="459"/>
            <ac:spMk id="35" creationId="{EDDEE265-DCEA-4C84-9468-4FDA1F95A8C4}"/>
          </ac:spMkLst>
        </pc:spChg>
        <pc:spChg chg="del">
          <ac:chgData name="Thomas Berger" userId="463376ef-6291-46e1-b6ca-27106cd4d516" providerId="ADAL" clId="{3670949F-5B09-454B-9946-CE07DA58D17A}" dt="2022-04-04T15:35:04.089" v="1294" actId="478"/>
          <ac:spMkLst>
            <pc:docMk/>
            <pc:sldMk cId="3652901636" sldId="459"/>
            <ac:spMk id="36" creationId="{3F52D7D0-BBB1-4E88-B7F3-3DF099462A43}"/>
          </ac:spMkLst>
        </pc:spChg>
      </pc:sldChg>
      <pc:sldChg chg="del">
        <pc:chgData name="Thomas Berger" userId="463376ef-6291-46e1-b6ca-27106cd4d516" providerId="ADAL" clId="{3670949F-5B09-454B-9946-CE07DA58D17A}" dt="2022-04-04T15:35:10.255" v="1295" actId="47"/>
        <pc:sldMkLst>
          <pc:docMk/>
          <pc:sldMk cId="1014236901" sldId="460"/>
        </pc:sldMkLst>
      </pc:sldChg>
      <pc:sldChg chg="modSp mod">
        <pc:chgData name="Thomas Berger" userId="463376ef-6291-46e1-b6ca-27106cd4d516" providerId="ADAL" clId="{3670949F-5B09-454B-9946-CE07DA58D17A}" dt="2022-04-01T09:52:17.217" v="4" actId="20577"/>
        <pc:sldMkLst>
          <pc:docMk/>
          <pc:sldMk cId="2530352406" sldId="461"/>
        </pc:sldMkLst>
        <pc:spChg chg="mod">
          <ac:chgData name="Thomas Berger" userId="463376ef-6291-46e1-b6ca-27106cd4d516" providerId="ADAL" clId="{3670949F-5B09-454B-9946-CE07DA58D17A}" dt="2022-04-01T09:52:17.217" v="4" actId="20577"/>
          <ac:spMkLst>
            <pc:docMk/>
            <pc:sldMk cId="2530352406" sldId="461"/>
            <ac:spMk id="84" creationId="{C5ED8388-E41B-4865-9AC4-745CF281DE19}"/>
          </ac:spMkLst>
        </pc:spChg>
      </pc:sldChg>
      <pc:sldChg chg="del">
        <pc:chgData name="Thomas Berger" userId="463376ef-6291-46e1-b6ca-27106cd4d516" providerId="ADAL" clId="{3670949F-5B09-454B-9946-CE07DA58D17A}" dt="2022-04-04T13:49:42.006" v="28" actId="47"/>
        <pc:sldMkLst>
          <pc:docMk/>
          <pc:sldMk cId="1615518964" sldId="463"/>
        </pc:sldMkLst>
      </pc:sldChg>
      <pc:sldChg chg="modSp mod ord">
        <pc:chgData name="Thomas Berger" userId="463376ef-6291-46e1-b6ca-27106cd4d516" providerId="ADAL" clId="{3670949F-5B09-454B-9946-CE07DA58D17A}" dt="2022-04-04T15:33:20.898" v="1286"/>
        <pc:sldMkLst>
          <pc:docMk/>
          <pc:sldMk cId="27035667" sldId="464"/>
        </pc:sldMkLst>
        <pc:spChg chg="mod">
          <ac:chgData name="Thomas Berger" userId="463376ef-6291-46e1-b6ca-27106cd4d516" providerId="ADAL" clId="{3670949F-5B09-454B-9946-CE07DA58D17A}" dt="2022-04-04T15:32:36.383" v="1284" actId="5793"/>
          <ac:spMkLst>
            <pc:docMk/>
            <pc:sldMk cId="27035667" sldId="464"/>
            <ac:spMk id="2" creationId="{D3FD865B-F943-4D46-8ED2-C24D189544A5}"/>
          </ac:spMkLst>
        </pc:spChg>
        <pc:spChg chg="mod">
          <ac:chgData name="Thomas Berger" userId="463376ef-6291-46e1-b6ca-27106cd4d516" providerId="ADAL" clId="{3670949F-5B09-454B-9946-CE07DA58D17A}" dt="2022-04-04T15:30:03.362" v="1202" actId="20577"/>
          <ac:spMkLst>
            <pc:docMk/>
            <pc:sldMk cId="27035667" sldId="464"/>
            <ac:spMk id="3" creationId="{507E921A-DD00-4E77-A959-28825EA86684}"/>
          </ac:spMkLst>
        </pc:spChg>
      </pc:sldChg>
      <pc:sldChg chg="delSp mod">
        <pc:chgData name="Thomas Berger" userId="463376ef-6291-46e1-b6ca-27106cd4d516" providerId="ADAL" clId="{3670949F-5B09-454B-9946-CE07DA58D17A}" dt="2022-04-04T15:34:48.736" v="1291" actId="478"/>
        <pc:sldMkLst>
          <pc:docMk/>
          <pc:sldMk cId="4104493034" sldId="465"/>
        </pc:sldMkLst>
        <pc:spChg chg="del">
          <ac:chgData name="Thomas Berger" userId="463376ef-6291-46e1-b6ca-27106cd4d516" providerId="ADAL" clId="{3670949F-5B09-454B-9946-CE07DA58D17A}" dt="2022-04-04T15:34:48.736" v="1291" actId="478"/>
          <ac:spMkLst>
            <pc:docMk/>
            <pc:sldMk cId="4104493034" sldId="465"/>
            <ac:spMk id="32" creationId="{00582DB6-B40A-428E-A0BA-3855FEF92081}"/>
          </ac:spMkLst>
        </pc:spChg>
        <pc:spChg chg="del">
          <ac:chgData name="Thomas Berger" userId="463376ef-6291-46e1-b6ca-27106cd4d516" providerId="ADAL" clId="{3670949F-5B09-454B-9946-CE07DA58D17A}" dt="2022-04-04T15:34:48.736" v="1291" actId="478"/>
          <ac:spMkLst>
            <pc:docMk/>
            <pc:sldMk cId="4104493034" sldId="465"/>
            <ac:spMk id="33" creationId="{ACC5FFFB-716B-484B-A75D-A976E78CBF51}"/>
          </ac:spMkLst>
        </pc:spChg>
      </pc:sldChg>
      <pc:sldChg chg="modSp mod">
        <pc:chgData name="Thomas Berger" userId="463376ef-6291-46e1-b6ca-27106cd4d516" providerId="ADAL" clId="{3670949F-5B09-454B-9946-CE07DA58D17A}" dt="2022-04-04T15:02:47.943" v="1198" actId="20577"/>
        <pc:sldMkLst>
          <pc:docMk/>
          <pc:sldMk cId="1651648331" sldId="469"/>
        </pc:sldMkLst>
        <pc:spChg chg="mod">
          <ac:chgData name="Thomas Berger" userId="463376ef-6291-46e1-b6ca-27106cd4d516" providerId="ADAL" clId="{3670949F-5B09-454B-9946-CE07DA58D17A}" dt="2022-04-04T15:02:47.943" v="1198" actId="20577"/>
          <ac:spMkLst>
            <pc:docMk/>
            <pc:sldMk cId="1651648331" sldId="469"/>
            <ac:spMk id="2" creationId="{D3FD865B-F943-4D46-8ED2-C24D189544A5}"/>
          </ac:spMkLst>
        </pc:spChg>
      </pc:sldChg>
      <pc:sldChg chg="modSp del mod">
        <pc:chgData name="Thomas Berger" userId="463376ef-6291-46e1-b6ca-27106cd4d516" providerId="ADAL" clId="{3670949F-5B09-454B-9946-CE07DA58D17A}" dt="2022-04-04T14:12:29.509" v="654" actId="2696"/>
        <pc:sldMkLst>
          <pc:docMk/>
          <pc:sldMk cId="493978832" sldId="471"/>
        </pc:sldMkLst>
        <pc:spChg chg="mod">
          <ac:chgData name="Thomas Berger" userId="463376ef-6291-46e1-b6ca-27106cd4d516" providerId="ADAL" clId="{3670949F-5B09-454B-9946-CE07DA58D17A}" dt="2022-04-04T14:12:22.731" v="653" actId="20577"/>
          <ac:spMkLst>
            <pc:docMk/>
            <pc:sldMk cId="493978832" sldId="471"/>
            <ac:spMk id="3" creationId="{B793098A-2A9E-44BE-A573-F9E1814577BA}"/>
          </ac:spMkLst>
        </pc:spChg>
      </pc:sldChg>
      <pc:sldChg chg="modSp add mod">
        <pc:chgData name="Thomas Berger" userId="463376ef-6291-46e1-b6ca-27106cd4d516" providerId="ADAL" clId="{3670949F-5B09-454B-9946-CE07DA58D17A}" dt="2022-04-08T15:26:29.109" v="2395" actId="20577"/>
        <pc:sldMkLst>
          <pc:docMk/>
          <pc:sldMk cId="700277209" sldId="471"/>
        </pc:sldMkLst>
        <pc:spChg chg="mod">
          <ac:chgData name="Thomas Berger" userId="463376ef-6291-46e1-b6ca-27106cd4d516" providerId="ADAL" clId="{3670949F-5B09-454B-9946-CE07DA58D17A}" dt="2022-04-08T15:26:29.109" v="2395" actId="20577"/>
          <ac:spMkLst>
            <pc:docMk/>
            <pc:sldMk cId="700277209" sldId="471"/>
            <ac:spMk id="2" creationId="{EDA54F23-0B26-4FE5-B1AD-066331D62CFC}"/>
          </ac:spMkLst>
        </pc:spChg>
      </pc:sldChg>
      <pc:sldChg chg="del ord">
        <pc:chgData name="Thomas Berger" userId="463376ef-6291-46e1-b6ca-27106cd4d516" providerId="ADAL" clId="{3670949F-5B09-454B-9946-CE07DA58D17A}" dt="2022-04-04T14:12:29.509" v="654" actId="2696"/>
        <pc:sldMkLst>
          <pc:docMk/>
          <pc:sldMk cId="200154651" sldId="472"/>
        </pc:sldMkLst>
      </pc:sldChg>
      <pc:sldChg chg="addSp delSp modSp add mod ord setBg">
        <pc:chgData name="Thomas Berger" userId="463376ef-6291-46e1-b6ca-27106cd4d516" providerId="ADAL" clId="{3670949F-5B09-454B-9946-CE07DA58D17A}" dt="2022-04-04T17:25:26.499" v="1787" actId="20577"/>
        <pc:sldMkLst>
          <pc:docMk/>
          <pc:sldMk cId="3316728458" sldId="472"/>
        </pc:sldMkLst>
        <pc:spChg chg="del">
          <ac:chgData name="Thomas Berger" userId="463376ef-6291-46e1-b6ca-27106cd4d516" providerId="ADAL" clId="{3670949F-5B09-454B-9946-CE07DA58D17A}" dt="2022-04-04T16:09:39.956" v="1459" actId="478"/>
          <ac:spMkLst>
            <pc:docMk/>
            <pc:sldMk cId="3316728458" sldId="472"/>
            <ac:spMk id="2" creationId="{EDA54F23-0B26-4FE5-B1AD-066331D62CFC}"/>
          </ac:spMkLst>
        </pc:spChg>
        <pc:spChg chg="mod">
          <ac:chgData name="Thomas Berger" userId="463376ef-6291-46e1-b6ca-27106cd4d516" providerId="ADAL" clId="{3670949F-5B09-454B-9946-CE07DA58D17A}" dt="2022-04-04T16:10:07.834" v="1473" actId="26606"/>
          <ac:spMkLst>
            <pc:docMk/>
            <pc:sldMk cId="3316728458" sldId="472"/>
            <ac:spMk id="3" creationId="{B793098A-2A9E-44BE-A573-F9E1814577BA}"/>
          </ac:spMkLst>
        </pc:spChg>
        <pc:spChg chg="mod">
          <ac:chgData name="Thomas Berger" userId="463376ef-6291-46e1-b6ca-27106cd4d516" providerId="ADAL" clId="{3670949F-5B09-454B-9946-CE07DA58D17A}" dt="2022-04-04T16:10:07.834" v="1473" actId="26606"/>
          <ac:spMkLst>
            <pc:docMk/>
            <pc:sldMk cId="3316728458" sldId="472"/>
            <ac:spMk id="4" creationId="{91483F2F-F026-48B6-A84F-5665EADB4085}"/>
          </ac:spMkLst>
        </pc:spChg>
        <pc:spChg chg="mod">
          <ac:chgData name="Thomas Berger" userId="463376ef-6291-46e1-b6ca-27106cd4d516" providerId="ADAL" clId="{3670949F-5B09-454B-9946-CE07DA58D17A}" dt="2022-04-04T16:10:07.834" v="1473" actId="26606"/>
          <ac:spMkLst>
            <pc:docMk/>
            <pc:sldMk cId="3316728458" sldId="472"/>
            <ac:spMk id="5" creationId="{863006AE-8DCC-45E8-A7D3-5F5BA0A25DCA}"/>
          </ac:spMkLst>
        </pc:spChg>
        <pc:spChg chg="add del mod">
          <ac:chgData name="Thomas Berger" userId="463376ef-6291-46e1-b6ca-27106cd4d516" providerId="ADAL" clId="{3670949F-5B09-454B-9946-CE07DA58D17A}" dt="2022-04-04T16:09:48.105" v="1463"/>
          <ac:spMkLst>
            <pc:docMk/>
            <pc:sldMk cId="3316728458" sldId="472"/>
            <ac:spMk id="6" creationId="{D4E114A1-2DE8-44D9-82DA-65E12D3E756E}"/>
          </ac:spMkLst>
        </pc:spChg>
        <pc:spChg chg="add del mod">
          <ac:chgData name="Thomas Berger" userId="463376ef-6291-46e1-b6ca-27106cd4d516" providerId="ADAL" clId="{3670949F-5B09-454B-9946-CE07DA58D17A}" dt="2022-04-04T16:09:48.105" v="1463"/>
          <ac:spMkLst>
            <pc:docMk/>
            <pc:sldMk cId="3316728458" sldId="472"/>
            <ac:spMk id="8" creationId="{50A93F20-487D-425B-9130-99B00973E03A}"/>
          </ac:spMkLst>
        </pc:spChg>
        <pc:spChg chg="add del mod">
          <ac:chgData name="Thomas Berger" userId="463376ef-6291-46e1-b6ca-27106cd4d516" providerId="ADAL" clId="{3670949F-5B09-454B-9946-CE07DA58D17A}" dt="2022-04-04T16:09:48.105" v="1463"/>
          <ac:spMkLst>
            <pc:docMk/>
            <pc:sldMk cId="3316728458" sldId="472"/>
            <ac:spMk id="9" creationId="{0D49039B-8D65-4607-8D91-6F998F6FDC93}"/>
          </ac:spMkLst>
        </pc:spChg>
        <pc:spChg chg="add del mod">
          <ac:chgData name="Thomas Berger" userId="463376ef-6291-46e1-b6ca-27106cd4d516" providerId="ADAL" clId="{3670949F-5B09-454B-9946-CE07DA58D17A}" dt="2022-04-04T16:09:48.105" v="1463"/>
          <ac:spMkLst>
            <pc:docMk/>
            <pc:sldMk cId="3316728458" sldId="472"/>
            <ac:spMk id="11" creationId="{C9FB970E-4C51-4AD7-AF2C-E60D888917E3}"/>
          </ac:spMkLst>
        </pc:spChg>
        <pc:spChg chg="add del mod">
          <ac:chgData name="Thomas Berger" userId="463376ef-6291-46e1-b6ca-27106cd4d516" providerId="ADAL" clId="{3670949F-5B09-454B-9946-CE07DA58D17A}" dt="2022-04-04T16:09:48.105" v="1463"/>
          <ac:spMkLst>
            <pc:docMk/>
            <pc:sldMk cId="3316728458" sldId="472"/>
            <ac:spMk id="12" creationId="{7893379C-07F3-4308-999B-202371CA8FDD}"/>
          </ac:spMkLst>
        </pc:spChg>
        <pc:spChg chg="add del mod">
          <ac:chgData name="Thomas Berger" userId="463376ef-6291-46e1-b6ca-27106cd4d516" providerId="ADAL" clId="{3670949F-5B09-454B-9946-CE07DA58D17A}" dt="2022-04-04T16:09:48.105" v="1463"/>
          <ac:spMkLst>
            <pc:docMk/>
            <pc:sldMk cId="3316728458" sldId="472"/>
            <ac:spMk id="13" creationId="{298A7413-B2A7-440C-BC5E-375ABF044BAD}"/>
          </ac:spMkLst>
        </pc:spChg>
        <pc:spChg chg="add del mod">
          <ac:chgData name="Thomas Berger" userId="463376ef-6291-46e1-b6ca-27106cd4d516" providerId="ADAL" clId="{3670949F-5B09-454B-9946-CE07DA58D17A}" dt="2022-04-04T16:09:48.105" v="1463"/>
          <ac:spMkLst>
            <pc:docMk/>
            <pc:sldMk cId="3316728458" sldId="472"/>
            <ac:spMk id="14" creationId="{18654B0F-0FFD-49EC-9ED0-10D0068598F4}"/>
          </ac:spMkLst>
        </pc:spChg>
        <pc:spChg chg="add del mod">
          <ac:chgData name="Thomas Berger" userId="463376ef-6291-46e1-b6ca-27106cd4d516" providerId="ADAL" clId="{3670949F-5B09-454B-9946-CE07DA58D17A}" dt="2022-04-04T16:09:48.105" v="1463"/>
          <ac:spMkLst>
            <pc:docMk/>
            <pc:sldMk cId="3316728458" sldId="472"/>
            <ac:spMk id="15" creationId="{38D62691-F960-430D-B39D-C7129C503F5A}"/>
          </ac:spMkLst>
        </pc:spChg>
        <pc:spChg chg="add del mod">
          <ac:chgData name="Thomas Berger" userId="463376ef-6291-46e1-b6ca-27106cd4d516" providerId="ADAL" clId="{3670949F-5B09-454B-9946-CE07DA58D17A}" dt="2022-04-04T16:09:48.105" v="1463"/>
          <ac:spMkLst>
            <pc:docMk/>
            <pc:sldMk cId="3316728458" sldId="472"/>
            <ac:spMk id="16" creationId="{DE041D63-A1F8-470D-AE62-C50B8D0012A0}"/>
          </ac:spMkLst>
        </pc:spChg>
        <pc:spChg chg="add del">
          <ac:chgData name="Thomas Berger" userId="463376ef-6291-46e1-b6ca-27106cd4d516" providerId="ADAL" clId="{3670949F-5B09-454B-9946-CE07DA58D17A}" dt="2022-04-04T17:13:09.923" v="1504"/>
          <ac:spMkLst>
            <pc:docMk/>
            <pc:sldMk cId="3316728458" sldId="472"/>
            <ac:spMk id="24" creationId="{0B7F319F-63F5-45BC-B5F6-489CDC468D75}"/>
          </ac:spMkLst>
        </pc:spChg>
        <pc:spChg chg="add del mod">
          <ac:chgData name="Thomas Berger" userId="463376ef-6291-46e1-b6ca-27106cd4d516" providerId="ADAL" clId="{3670949F-5B09-454B-9946-CE07DA58D17A}" dt="2022-04-04T16:10:31.227" v="1485"/>
          <ac:spMkLst>
            <pc:docMk/>
            <pc:sldMk cId="3316728458" sldId="472"/>
            <ac:spMk id="25" creationId="{FF9BF7E0-EECF-4DBA-838E-C0BEC0872D79}"/>
          </ac:spMkLst>
        </pc:spChg>
        <pc:spChg chg="add del mod">
          <ac:chgData name="Thomas Berger" userId="463376ef-6291-46e1-b6ca-27106cd4d516" providerId="ADAL" clId="{3670949F-5B09-454B-9946-CE07DA58D17A}" dt="2022-04-04T16:10:31.227" v="1485"/>
          <ac:spMkLst>
            <pc:docMk/>
            <pc:sldMk cId="3316728458" sldId="472"/>
            <ac:spMk id="27" creationId="{6B615805-4589-4184-B582-5CEFB51660E3}"/>
          </ac:spMkLst>
        </pc:spChg>
        <pc:spChg chg="add">
          <ac:chgData name="Thomas Berger" userId="463376ef-6291-46e1-b6ca-27106cd4d516" providerId="ADAL" clId="{3670949F-5B09-454B-9946-CE07DA58D17A}" dt="2022-04-04T16:10:07.834" v="1473" actId="26606"/>
          <ac:spMkLst>
            <pc:docMk/>
            <pc:sldMk cId="3316728458" sldId="472"/>
            <ac:spMk id="28" creationId="{53F29798-D584-4792-9B62-3F5F5C36D619}"/>
          </ac:spMkLst>
        </pc:spChg>
        <pc:spChg chg="add del mod">
          <ac:chgData name="Thomas Berger" userId="463376ef-6291-46e1-b6ca-27106cd4d516" providerId="ADAL" clId="{3670949F-5B09-454B-9946-CE07DA58D17A}" dt="2022-04-04T16:10:31.227" v="1485"/>
          <ac:spMkLst>
            <pc:docMk/>
            <pc:sldMk cId="3316728458" sldId="472"/>
            <ac:spMk id="29" creationId="{1E9F2141-9845-4762-B8E7-DA72BD350768}"/>
          </ac:spMkLst>
        </pc:spChg>
        <pc:spChg chg="add del mod">
          <ac:chgData name="Thomas Berger" userId="463376ef-6291-46e1-b6ca-27106cd4d516" providerId="ADAL" clId="{3670949F-5B09-454B-9946-CE07DA58D17A}" dt="2022-04-04T16:10:31.227" v="1485"/>
          <ac:spMkLst>
            <pc:docMk/>
            <pc:sldMk cId="3316728458" sldId="472"/>
            <ac:spMk id="31" creationId="{42C9FAFC-96FB-4BEC-B11D-1D279810BBCB}"/>
          </ac:spMkLst>
        </pc:spChg>
        <pc:spChg chg="add del mod">
          <ac:chgData name="Thomas Berger" userId="463376ef-6291-46e1-b6ca-27106cd4d516" providerId="ADAL" clId="{3670949F-5B09-454B-9946-CE07DA58D17A}" dt="2022-04-04T16:10:31.227" v="1485"/>
          <ac:spMkLst>
            <pc:docMk/>
            <pc:sldMk cId="3316728458" sldId="472"/>
            <ac:spMk id="32" creationId="{EA9A828E-F2E8-4F89-803F-C0318857A3D8}"/>
          </ac:spMkLst>
        </pc:spChg>
        <pc:spChg chg="add del mod">
          <ac:chgData name="Thomas Berger" userId="463376ef-6291-46e1-b6ca-27106cd4d516" providerId="ADAL" clId="{3670949F-5B09-454B-9946-CE07DA58D17A}" dt="2022-04-04T16:10:31.227" v="1485"/>
          <ac:spMkLst>
            <pc:docMk/>
            <pc:sldMk cId="3316728458" sldId="472"/>
            <ac:spMk id="33" creationId="{A4FEA14F-BC1B-4A4F-849A-D96EF9A96487}"/>
          </ac:spMkLst>
        </pc:spChg>
        <pc:spChg chg="add del mod">
          <ac:chgData name="Thomas Berger" userId="463376ef-6291-46e1-b6ca-27106cd4d516" providerId="ADAL" clId="{3670949F-5B09-454B-9946-CE07DA58D17A}" dt="2022-04-04T16:10:31.227" v="1485"/>
          <ac:spMkLst>
            <pc:docMk/>
            <pc:sldMk cId="3316728458" sldId="472"/>
            <ac:spMk id="34" creationId="{24A75DAA-527E-4567-8C68-BE365A276636}"/>
          </ac:spMkLst>
        </pc:spChg>
        <pc:spChg chg="add del mod">
          <ac:chgData name="Thomas Berger" userId="463376ef-6291-46e1-b6ca-27106cd4d516" providerId="ADAL" clId="{3670949F-5B09-454B-9946-CE07DA58D17A}" dt="2022-04-04T16:10:31.227" v="1485"/>
          <ac:spMkLst>
            <pc:docMk/>
            <pc:sldMk cId="3316728458" sldId="472"/>
            <ac:spMk id="35" creationId="{3373427B-D9AE-4240-838D-B223F7FEDC8F}"/>
          </ac:spMkLst>
        </pc:spChg>
        <pc:spChg chg="add del mod">
          <ac:chgData name="Thomas Berger" userId="463376ef-6291-46e1-b6ca-27106cd4d516" providerId="ADAL" clId="{3670949F-5B09-454B-9946-CE07DA58D17A}" dt="2022-04-04T16:10:31.227" v="1485"/>
          <ac:spMkLst>
            <pc:docMk/>
            <pc:sldMk cId="3316728458" sldId="472"/>
            <ac:spMk id="36" creationId="{287940DF-748A-421D-82F9-E040A1CA16BD}"/>
          </ac:spMkLst>
        </pc:spChg>
        <pc:spChg chg="add del mod">
          <ac:chgData name="Thomas Berger" userId="463376ef-6291-46e1-b6ca-27106cd4d516" providerId="ADAL" clId="{3670949F-5B09-454B-9946-CE07DA58D17A}" dt="2022-04-04T16:10:59.248" v="1489"/>
          <ac:spMkLst>
            <pc:docMk/>
            <pc:sldMk cId="3316728458" sldId="472"/>
            <ac:spMk id="43" creationId="{43FF587E-E7DB-4945-8474-614A90EB2ADB}"/>
          </ac:spMkLst>
        </pc:spChg>
        <pc:spChg chg="add del mod">
          <ac:chgData name="Thomas Berger" userId="463376ef-6291-46e1-b6ca-27106cd4d516" providerId="ADAL" clId="{3670949F-5B09-454B-9946-CE07DA58D17A}" dt="2022-04-04T16:10:59.248" v="1489"/>
          <ac:spMkLst>
            <pc:docMk/>
            <pc:sldMk cId="3316728458" sldId="472"/>
            <ac:spMk id="45" creationId="{830BE809-3162-4D4D-BBF8-3F790255E4A0}"/>
          </ac:spMkLst>
        </pc:spChg>
        <pc:spChg chg="add del mod">
          <ac:chgData name="Thomas Berger" userId="463376ef-6291-46e1-b6ca-27106cd4d516" providerId="ADAL" clId="{3670949F-5B09-454B-9946-CE07DA58D17A}" dt="2022-04-04T16:10:59.248" v="1489"/>
          <ac:spMkLst>
            <pc:docMk/>
            <pc:sldMk cId="3316728458" sldId="472"/>
            <ac:spMk id="46" creationId="{5CFBE267-1D94-49B5-A647-68DC36221384}"/>
          </ac:spMkLst>
        </pc:spChg>
        <pc:spChg chg="add del mod">
          <ac:chgData name="Thomas Berger" userId="463376ef-6291-46e1-b6ca-27106cd4d516" providerId="ADAL" clId="{3670949F-5B09-454B-9946-CE07DA58D17A}" dt="2022-04-04T16:10:59.248" v="1489"/>
          <ac:spMkLst>
            <pc:docMk/>
            <pc:sldMk cId="3316728458" sldId="472"/>
            <ac:spMk id="48" creationId="{8404D3DE-26F2-47F2-B829-0DA67A731710}"/>
          </ac:spMkLst>
        </pc:spChg>
        <pc:spChg chg="add del mod">
          <ac:chgData name="Thomas Berger" userId="463376ef-6291-46e1-b6ca-27106cd4d516" providerId="ADAL" clId="{3670949F-5B09-454B-9946-CE07DA58D17A}" dt="2022-04-04T16:10:59.248" v="1489"/>
          <ac:spMkLst>
            <pc:docMk/>
            <pc:sldMk cId="3316728458" sldId="472"/>
            <ac:spMk id="49" creationId="{58B7002E-96E9-4450-8E73-291AA937D988}"/>
          </ac:spMkLst>
        </pc:spChg>
        <pc:spChg chg="add del mod">
          <ac:chgData name="Thomas Berger" userId="463376ef-6291-46e1-b6ca-27106cd4d516" providerId="ADAL" clId="{3670949F-5B09-454B-9946-CE07DA58D17A}" dt="2022-04-04T16:10:59.248" v="1489"/>
          <ac:spMkLst>
            <pc:docMk/>
            <pc:sldMk cId="3316728458" sldId="472"/>
            <ac:spMk id="50" creationId="{493DA644-0D00-4AD7-8C62-ED368CA129CD}"/>
          </ac:spMkLst>
        </pc:spChg>
        <pc:spChg chg="add del mod">
          <ac:chgData name="Thomas Berger" userId="463376ef-6291-46e1-b6ca-27106cd4d516" providerId="ADAL" clId="{3670949F-5B09-454B-9946-CE07DA58D17A}" dt="2022-04-04T16:10:59.248" v="1489"/>
          <ac:spMkLst>
            <pc:docMk/>
            <pc:sldMk cId="3316728458" sldId="472"/>
            <ac:spMk id="51" creationId="{FDC29640-1B11-4327-B2D5-E104E28C6FA4}"/>
          </ac:spMkLst>
        </pc:spChg>
        <pc:spChg chg="add del mod">
          <ac:chgData name="Thomas Berger" userId="463376ef-6291-46e1-b6ca-27106cd4d516" providerId="ADAL" clId="{3670949F-5B09-454B-9946-CE07DA58D17A}" dt="2022-04-04T16:10:59.248" v="1489"/>
          <ac:spMkLst>
            <pc:docMk/>
            <pc:sldMk cId="3316728458" sldId="472"/>
            <ac:spMk id="52" creationId="{D36722E2-9F93-435C-9BB0-5C7E1B154639}"/>
          </ac:spMkLst>
        </pc:spChg>
        <pc:spChg chg="add del mod">
          <ac:chgData name="Thomas Berger" userId="463376ef-6291-46e1-b6ca-27106cd4d516" providerId="ADAL" clId="{3670949F-5B09-454B-9946-CE07DA58D17A}" dt="2022-04-04T16:10:59.248" v="1489"/>
          <ac:spMkLst>
            <pc:docMk/>
            <pc:sldMk cId="3316728458" sldId="472"/>
            <ac:spMk id="53" creationId="{E3E9C409-495A-4D8E-B847-76CEB343F167}"/>
          </ac:spMkLst>
        </pc:spChg>
        <pc:spChg chg="add mod">
          <ac:chgData name="Thomas Berger" userId="463376ef-6291-46e1-b6ca-27106cd4d516" providerId="ADAL" clId="{3670949F-5B09-454B-9946-CE07DA58D17A}" dt="2022-04-04T17:25:26.499" v="1787" actId="20577"/>
          <ac:spMkLst>
            <pc:docMk/>
            <pc:sldMk cId="3316728458" sldId="472"/>
            <ac:spMk id="60" creationId="{CB517FD2-5F2B-4BF6-B5B0-C8AEBE852271}"/>
          </ac:spMkLst>
        </pc:spChg>
        <pc:spChg chg="add del">
          <ac:chgData name="Thomas Berger" userId="463376ef-6291-46e1-b6ca-27106cd4d516" providerId="ADAL" clId="{3670949F-5B09-454B-9946-CE07DA58D17A}" dt="2022-04-04T17:13:16.853" v="1508"/>
          <ac:spMkLst>
            <pc:docMk/>
            <pc:sldMk cId="3316728458" sldId="472"/>
            <ac:spMk id="61" creationId="{47F2BE0B-9179-47EB-960D-EB1AD55A5921}"/>
          </ac:spMkLst>
        </pc:spChg>
        <pc:picChg chg="add del mod">
          <ac:chgData name="Thomas Berger" userId="463376ef-6291-46e1-b6ca-27106cd4d516" providerId="ADAL" clId="{3670949F-5B09-454B-9946-CE07DA58D17A}" dt="2022-04-04T16:09:48.105" v="1463"/>
          <ac:picMkLst>
            <pc:docMk/>
            <pc:sldMk cId="3316728458" sldId="472"/>
            <ac:picMk id="7" creationId="{DF22DBA2-1426-4F84-A00C-4266D0554352}"/>
          </ac:picMkLst>
        </pc:picChg>
        <pc:picChg chg="add del mod">
          <ac:chgData name="Thomas Berger" userId="463376ef-6291-46e1-b6ca-27106cd4d516" providerId="ADAL" clId="{3670949F-5B09-454B-9946-CE07DA58D17A}" dt="2022-04-04T16:09:48.105" v="1463"/>
          <ac:picMkLst>
            <pc:docMk/>
            <pc:sldMk cId="3316728458" sldId="472"/>
            <ac:picMk id="10" creationId="{4A7AAF29-CC5C-43E5-8621-65095716A75F}"/>
          </ac:picMkLst>
        </pc:picChg>
        <pc:picChg chg="add del mod">
          <ac:chgData name="Thomas Berger" userId="463376ef-6291-46e1-b6ca-27106cd4d516" providerId="ADAL" clId="{3670949F-5B09-454B-9946-CE07DA58D17A}" dt="2022-04-04T16:09:48.105" v="1463"/>
          <ac:picMkLst>
            <pc:docMk/>
            <pc:sldMk cId="3316728458" sldId="472"/>
            <ac:picMk id="17" creationId="{227AE335-53E2-4E25-8926-4A6CB4D3BE8D}"/>
          </ac:picMkLst>
        </pc:picChg>
        <pc:picChg chg="add del mod">
          <ac:chgData name="Thomas Berger" userId="463376ef-6291-46e1-b6ca-27106cd4d516" providerId="ADAL" clId="{3670949F-5B09-454B-9946-CE07DA58D17A}" dt="2022-04-04T16:09:48.105" v="1463"/>
          <ac:picMkLst>
            <pc:docMk/>
            <pc:sldMk cId="3316728458" sldId="472"/>
            <ac:picMk id="18" creationId="{EDCEF6AA-9503-4D44-968D-EDCCAA5CE692}"/>
          </ac:picMkLst>
        </pc:picChg>
        <pc:picChg chg="add del mod">
          <ac:chgData name="Thomas Berger" userId="463376ef-6291-46e1-b6ca-27106cd4d516" providerId="ADAL" clId="{3670949F-5B09-454B-9946-CE07DA58D17A}" dt="2022-04-04T16:09:48.105" v="1463"/>
          <ac:picMkLst>
            <pc:docMk/>
            <pc:sldMk cId="3316728458" sldId="472"/>
            <ac:picMk id="19" creationId="{B8344849-6154-4104-80A2-155A405B4019}"/>
          </ac:picMkLst>
        </pc:picChg>
        <pc:picChg chg="add del mod">
          <ac:chgData name="Thomas Berger" userId="463376ef-6291-46e1-b6ca-27106cd4d516" providerId="ADAL" clId="{3670949F-5B09-454B-9946-CE07DA58D17A}" dt="2022-04-04T16:09:48.105" v="1463"/>
          <ac:picMkLst>
            <pc:docMk/>
            <pc:sldMk cId="3316728458" sldId="472"/>
            <ac:picMk id="20" creationId="{DD16313E-8627-4D75-A9B2-8B629DE9A8BC}"/>
          </ac:picMkLst>
        </pc:picChg>
        <pc:picChg chg="add del mod">
          <ac:chgData name="Thomas Berger" userId="463376ef-6291-46e1-b6ca-27106cd4d516" providerId="ADAL" clId="{3670949F-5B09-454B-9946-CE07DA58D17A}" dt="2022-04-04T16:09:48.105" v="1463"/>
          <ac:picMkLst>
            <pc:docMk/>
            <pc:sldMk cId="3316728458" sldId="472"/>
            <ac:picMk id="21" creationId="{49AF178B-69A9-4217-B2E8-09B0350C6C97}"/>
          </ac:picMkLst>
        </pc:picChg>
        <pc:picChg chg="add del mod">
          <ac:chgData name="Thomas Berger" userId="463376ef-6291-46e1-b6ca-27106cd4d516" providerId="ADAL" clId="{3670949F-5B09-454B-9946-CE07DA58D17A}" dt="2022-04-04T16:09:48.105" v="1463"/>
          <ac:picMkLst>
            <pc:docMk/>
            <pc:sldMk cId="3316728458" sldId="472"/>
            <ac:picMk id="22" creationId="{25C0A52C-2CBA-4708-9735-BE33638A76AC}"/>
          </ac:picMkLst>
        </pc:picChg>
        <pc:picChg chg="add del mod ord">
          <ac:chgData name="Thomas Berger" userId="463376ef-6291-46e1-b6ca-27106cd4d516" providerId="ADAL" clId="{3670949F-5B09-454B-9946-CE07DA58D17A}" dt="2022-04-04T16:10:25.975" v="1481" actId="478"/>
          <ac:picMkLst>
            <pc:docMk/>
            <pc:sldMk cId="3316728458" sldId="472"/>
            <ac:picMk id="23" creationId="{0EB95BBB-0379-49C9-BED3-FD3E07DC9471}"/>
          </ac:picMkLst>
        </pc:picChg>
        <pc:picChg chg="add del mod">
          <ac:chgData name="Thomas Berger" userId="463376ef-6291-46e1-b6ca-27106cd4d516" providerId="ADAL" clId="{3670949F-5B09-454B-9946-CE07DA58D17A}" dt="2022-04-04T16:10:31.227" v="1485"/>
          <ac:picMkLst>
            <pc:docMk/>
            <pc:sldMk cId="3316728458" sldId="472"/>
            <ac:picMk id="26" creationId="{8A1D2DC2-EB88-4126-B831-060322E41AE8}"/>
          </ac:picMkLst>
        </pc:picChg>
        <pc:picChg chg="add del mod">
          <ac:chgData name="Thomas Berger" userId="463376ef-6291-46e1-b6ca-27106cd4d516" providerId="ADAL" clId="{3670949F-5B09-454B-9946-CE07DA58D17A}" dt="2022-04-04T16:10:31.227" v="1485"/>
          <ac:picMkLst>
            <pc:docMk/>
            <pc:sldMk cId="3316728458" sldId="472"/>
            <ac:picMk id="30" creationId="{1970EB45-399B-49E2-B1BE-3FDCC1E5C2DD}"/>
          </ac:picMkLst>
        </pc:picChg>
        <pc:picChg chg="add del mod">
          <ac:chgData name="Thomas Berger" userId="463376ef-6291-46e1-b6ca-27106cd4d516" providerId="ADAL" clId="{3670949F-5B09-454B-9946-CE07DA58D17A}" dt="2022-04-04T16:10:31.227" v="1485"/>
          <ac:picMkLst>
            <pc:docMk/>
            <pc:sldMk cId="3316728458" sldId="472"/>
            <ac:picMk id="37" creationId="{5A1858B7-FB3A-42FE-B0A7-EC3E3AE8C95C}"/>
          </ac:picMkLst>
        </pc:picChg>
        <pc:picChg chg="add del mod">
          <ac:chgData name="Thomas Berger" userId="463376ef-6291-46e1-b6ca-27106cd4d516" providerId="ADAL" clId="{3670949F-5B09-454B-9946-CE07DA58D17A}" dt="2022-04-04T16:10:31.227" v="1485"/>
          <ac:picMkLst>
            <pc:docMk/>
            <pc:sldMk cId="3316728458" sldId="472"/>
            <ac:picMk id="38" creationId="{B93F219A-DFB5-4D6F-8DC6-214708DFA207}"/>
          </ac:picMkLst>
        </pc:picChg>
        <pc:picChg chg="add del mod">
          <ac:chgData name="Thomas Berger" userId="463376ef-6291-46e1-b6ca-27106cd4d516" providerId="ADAL" clId="{3670949F-5B09-454B-9946-CE07DA58D17A}" dt="2022-04-04T16:10:31.227" v="1485"/>
          <ac:picMkLst>
            <pc:docMk/>
            <pc:sldMk cId="3316728458" sldId="472"/>
            <ac:picMk id="39" creationId="{A422F0CD-37CD-4312-A56F-6768F7427128}"/>
          </ac:picMkLst>
        </pc:picChg>
        <pc:picChg chg="add del mod">
          <ac:chgData name="Thomas Berger" userId="463376ef-6291-46e1-b6ca-27106cd4d516" providerId="ADAL" clId="{3670949F-5B09-454B-9946-CE07DA58D17A}" dt="2022-04-04T16:10:31.227" v="1485"/>
          <ac:picMkLst>
            <pc:docMk/>
            <pc:sldMk cId="3316728458" sldId="472"/>
            <ac:picMk id="40" creationId="{2ED7541D-C147-4DAB-9738-E28F33DF5D2E}"/>
          </ac:picMkLst>
        </pc:picChg>
        <pc:picChg chg="add del mod">
          <ac:chgData name="Thomas Berger" userId="463376ef-6291-46e1-b6ca-27106cd4d516" providerId="ADAL" clId="{3670949F-5B09-454B-9946-CE07DA58D17A}" dt="2022-04-04T16:10:31.227" v="1485"/>
          <ac:picMkLst>
            <pc:docMk/>
            <pc:sldMk cId="3316728458" sldId="472"/>
            <ac:picMk id="41" creationId="{90887131-A5A2-40D9-B736-5E05F277BC93}"/>
          </ac:picMkLst>
        </pc:picChg>
        <pc:picChg chg="add del mod">
          <ac:chgData name="Thomas Berger" userId="463376ef-6291-46e1-b6ca-27106cd4d516" providerId="ADAL" clId="{3670949F-5B09-454B-9946-CE07DA58D17A}" dt="2022-04-04T16:10:31.227" v="1485"/>
          <ac:picMkLst>
            <pc:docMk/>
            <pc:sldMk cId="3316728458" sldId="472"/>
            <ac:picMk id="42" creationId="{CEA103D7-06CD-45F4-B805-C3E7901F8617}"/>
          </ac:picMkLst>
        </pc:picChg>
        <pc:picChg chg="add del mod">
          <ac:chgData name="Thomas Berger" userId="463376ef-6291-46e1-b6ca-27106cd4d516" providerId="ADAL" clId="{3670949F-5B09-454B-9946-CE07DA58D17A}" dt="2022-04-04T16:10:59.248" v="1489"/>
          <ac:picMkLst>
            <pc:docMk/>
            <pc:sldMk cId="3316728458" sldId="472"/>
            <ac:picMk id="44" creationId="{41294544-B31A-48D0-8433-40AC8815EE07}"/>
          </ac:picMkLst>
        </pc:picChg>
        <pc:picChg chg="add del mod">
          <ac:chgData name="Thomas Berger" userId="463376ef-6291-46e1-b6ca-27106cd4d516" providerId="ADAL" clId="{3670949F-5B09-454B-9946-CE07DA58D17A}" dt="2022-04-04T16:10:59.248" v="1489"/>
          <ac:picMkLst>
            <pc:docMk/>
            <pc:sldMk cId="3316728458" sldId="472"/>
            <ac:picMk id="47" creationId="{78D49E7A-36F2-41F0-824A-A9C5EBC1AF55}"/>
          </ac:picMkLst>
        </pc:picChg>
        <pc:picChg chg="add del mod">
          <ac:chgData name="Thomas Berger" userId="463376ef-6291-46e1-b6ca-27106cd4d516" providerId="ADAL" clId="{3670949F-5B09-454B-9946-CE07DA58D17A}" dt="2022-04-04T16:10:59.248" v="1489"/>
          <ac:picMkLst>
            <pc:docMk/>
            <pc:sldMk cId="3316728458" sldId="472"/>
            <ac:picMk id="54" creationId="{42F98C57-B98F-494D-A81A-1F830A712335}"/>
          </ac:picMkLst>
        </pc:picChg>
        <pc:picChg chg="add del mod">
          <ac:chgData name="Thomas Berger" userId="463376ef-6291-46e1-b6ca-27106cd4d516" providerId="ADAL" clId="{3670949F-5B09-454B-9946-CE07DA58D17A}" dt="2022-04-04T16:10:59.248" v="1489"/>
          <ac:picMkLst>
            <pc:docMk/>
            <pc:sldMk cId="3316728458" sldId="472"/>
            <ac:picMk id="55" creationId="{953A3A0C-2050-45B1-B3B5-A229A6DF4602}"/>
          </ac:picMkLst>
        </pc:picChg>
        <pc:picChg chg="add del mod">
          <ac:chgData name="Thomas Berger" userId="463376ef-6291-46e1-b6ca-27106cd4d516" providerId="ADAL" clId="{3670949F-5B09-454B-9946-CE07DA58D17A}" dt="2022-04-04T16:10:59.248" v="1489"/>
          <ac:picMkLst>
            <pc:docMk/>
            <pc:sldMk cId="3316728458" sldId="472"/>
            <ac:picMk id="56" creationId="{1B185191-3B90-49CE-8015-ECB30A835062}"/>
          </ac:picMkLst>
        </pc:picChg>
        <pc:picChg chg="add del mod">
          <ac:chgData name="Thomas Berger" userId="463376ef-6291-46e1-b6ca-27106cd4d516" providerId="ADAL" clId="{3670949F-5B09-454B-9946-CE07DA58D17A}" dt="2022-04-04T16:10:59.248" v="1489"/>
          <ac:picMkLst>
            <pc:docMk/>
            <pc:sldMk cId="3316728458" sldId="472"/>
            <ac:picMk id="57" creationId="{80ECE953-82DE-435A-8FE9-EA6E150784DB}"/>
          </ac:picMkLst>
        </pc:picChg>
        <pc:picChg chg="add del mod">
          <ac:chgData name="Thomas Berger" userId="463376ef-6291-46e1-b6ca-27106cd4d516" providerId="ADAL" clId="{3670949F-5B09-454B-9946-CE07DA58D17A}" dt="2022-04-04T16:10:59.248" v="1489"/>
          <ac:picMkLst>
            <pc:docMk/>
            <pc:sldMk cId="3316728458" sldId="472"/>
            <ac:picMk id="58" creationId="{083F6DB6-50E2-4529-B0A9-2CFD0962C631}"/>
          </ac:picMkLst>
        </pc:picChg>
        <pc:picChg chg="add del mod">
          <ac:chgData name="Thomas Berger" userId="463376ef-6291-46e1-b6ca-27106cd4d516" providerId="ADAL" clId="{3670949F-5B09-454B-9946-CE07DA58D17A}" dt="2022-04-04T16:10:59.248" v="1489"/>
          <ac:picMkLst>
            <pc:docMk/>
            <pc:sldMk cId="3316728458" sldId="472"/>
            <ac:picMk id="59" creationId="{DFA96EC3-9AFC-48FF-AFDE-608964B4E2C0}"/>
          </ac:picMkLst>
        </pc:picChg>
      </pc:sldChg>
      <pc:sldChg chg="modSp del mod">
        <pc:chgData name="Thomas Berger" userId="463376ef-6291-46e1-b6ca-27106cd4d516" providerId="ADAL" clId="{3670949F-5B09-454B-9946-CE07DA58D17A}" dt="2022-04-04T14:12:29.509" v="654" actId="2696"/>
        <pc:sldMkLst>
          <pc:docMk/>
          <pc:sldMk cId="191438793" sldId="473"/>
        </pc:sldMkLst>
        <pc:spChg chg="mod">
          <ac:chgData name="Thomas Berger" userId="463376ef-6291-46e1-b6ca-27106cd4d516" providerId="ADAL" clId="{3670949F-5B09-454B-9946-CE07DA58D17A}" dt="2022-04-04T13:57:19.450" v="635" actId="20577"/>
          <ac:spMkLst>
            <pc:docMk/>
            <pc:sldMk cId="191438793" sldId="473"/>
            <ac:spMk id="2" creationId="{EDA54F23-0B26-4FE5-B1AD-066331D62CFC}"/>
          </ac:spMkLst>
        </pc:spChg>
        <pc:spChg chg="mod">
          <ac:chgData name="Thomas Berger" userId="463376ef-6291-46e1-b6ca-27106cd4d516" providerId="ADAL" clId="{3670949F-5B09-454B-9946-CE07DA58D17A}" dt="2022-04-04T13:51:40.455" v="37" actId="20577"/>
          <ac:spMkLst>
            <pc:docMk/>
            <pc:sldMk cId="191438793" sldId="473"/>
            <ac:spMk id="3" creationId="{B793098A-2A9E-44BE-A573-F9E1814577BA}"/>
          </ac:spMkLst>
        </pc:spChg>
      </pc:sldChg>
      <pc:sldChg chg="addSp modSp add mod">
        <pc:chgData name="Thomas Berger" userId="463376ef-6291-46e1-b6ca-27106cd4d516" providerId="ADAL" clId="{3670949F-5B09-454B-9946-CE07DA58D17A}" dt="2022-04-04T17:33:35.591" v="1955" actId="14100"/>
        <pc:sldMkLst>
          <pc:docMk/>
          <pc:sldMk cId="1747355548" sldId="473"/>
        </pc:sldMkLst>
        <pc:spChg chg="mod">
          <ac:chgData name="Thomas Berger" userId="463376ef-6291-46e1-b6ca-27106cd4d516" providerId="ADAL" clId="{3670949F-5B09-454B-9946-CE07DA58D17A}" dt="2022-04-04T17:33:31.957" v="1954" actId="14100"/>
          <ac:spMkLst>
            <pc:docMk/>
            <pc:sldMk cId="1747355548" sldId="473"/>
            <ac:spMk id="2" creationId="{EDA54F23-0B26-4FE5-B1AD-066331D62CFC}"/>
          </ac:spMkLst>
        </pc:spChg>
        <pc:spChg chg="mod">
          <ac:chgData name="Thomas Berger" userId="463376ef-6291-46e1-b6ca-27106cd4d516" providerId="ADAL" clId="{3670949F-5B09-454B-9946-CE07DA58D17A}" dt="2022-04-04T17:33:03.089" v="1945" actId="20577"/>
          <ac:spMkLst>
            <pc:docMk/>
            <pc:sldMk cId="1747355548" sldId="473"/>
            <ac:spMk id="3" creationId="{B793098A-2A9E-44BE-A573-F9E1814577BA}"/>
          </ac:spMkLst>
        </pc:spChg>
        <pc:spChg chg="mod">
          <ac:chgData name="Thomas Berger" userId="463376ef-6291-46e1-b6ca-27106cd4d516" providerId="ADAL" clId="{3670949F-5B09-454B-9946-CE07DA58D17A}" dt="2022-04-04T16:05:58.347" v="1383" actId="6549"/>
          <ac:spMkLst>
            <pc:docMk/>
            <pc:sldMk cId="1747355548" sldId="473"/>
            <ac:spMk id="4" creationId="{91483F2F-F026-48B6-A84F-5665EADB4085}"/>
          </ac:spMkLst>
        </pc:spChg>
        <pc:spChg chg="add mod">
          <ac:chgData name="Thomas Berger" userId="463376ef-6291-46e1-b6ca-27106cd4d516" providerId="ADAL" clId="{3670949F-5B09-454B-9946-CE07DA58D17A}" dt="2022-04-04T17:33:27.170" v="1953" actId="14100"/>
          <ac:spMkLst>
            <pc:docMk/>
            <pc:sldMk cId="1747355548" sldId="473"/>
            <ac:spMk id="6" creationId="{49156FEF-A749-41AC-B436-006055882C6D}"/>
          </ac:spMkLst>
        </pc:spChg>
        <pc:spChg chg="add mod">
          <ac:chgData name="Thomas Berger" userId="463376ef-6291-46e1-b6ca-27106cd4d516" providerId="ADAL" clId="{3670949F-5B09-454B-9946-CE07DA58D17A}" dt="2022-04-04T16:06:58.293" v="1452" actId="1076"/>
          <ac:spMkLst>
            <pc:docMk/>
            <pc:sldMk cId="1747355548" sldId="473"/>
            <ac:spMk id="9" creationId="{1C00ADEB-5280-48C0-AA39-527DBFA651E8}"/>
          </ac:spMkLst>
        </pc:spChg>
        <pc:spChg chg="mod">
          <ac:chgData name="Thomas Berger" userId="463376ef-6291-46e1-b6ca-27106cd4d516" providerId="ADAL" clId="{3670949F-5B09-454B-9946-CE07DA58D17A}" dt="2022-04-04T16:04:44.822" v="1359"/>
          <ac:spMkLst>
            <pc:docMk/>
            <pc:sldMk cId="1747355548" sldId="473"/>
            <ac:spMk id="12" creationId="{3E5A4FE3-F628-4325-A57F-87F4EB687E30}"/>
          </ac:spMkLst>
        </pc:spChg>
        <pc:spChg chg="mod">
          <ac:chgData name="Thomas Berger" userId="463376ef-6291-46e1-b6ca-27106cd4d516" providerId="ADAL" clId="{3670949F-5B09-454B-9946-CE07DA58D17A}" dt="2022-04-04T16:04:44.822" v="1359"/>
          <ac:spMkLst>
            <pc:docMk/>
            <pc:sldMk cId="1747355548" sldId="473"/>
            <ac:spMk id="14" creationId="{D6CB339E-01F3-4C96-AA93-E9E643DC062F}"/>
          </ac:spMkLst>
        </pc:spChg>
        <pc:spChg chg="mod">
          <ac:chgData name="Thomas Berger" userId="463376ef-6291-46e1-b6ca-27106cd4d516" providerId="ADAL" clId="{3670949F-5B09-454B-9946-CE07DA58D17A}" dt="2022-04-04T16:04:44.822" v="1359"/>
          <ac:spMkLst>
            <pc:docMk/>
            <pc:sldMk cId="1747355548" sldId="473"/>
            <ac:spMk id="15" creationId="{10DA8056-4C34-4332-94E7-7CAB56B1645D}"/>
          </ac:spMkLst>
        </pc:spChg>
        <pc:spChg chg="mod">
          <ac:chgData name="Thomas Berger" userId="463376ef-6291-46e1-b6ca-27106cd4d516" providerId="ADAL" clId="{3670949F-5B09-454B-9946-CE07DA58D17A}" dt="2022-04-04T16:04:44.822" v="1359"/>
          <ac:spMkLst>
            <pc:docMk/>
            <pc:sldMk cId="1747355548" sldId="473"/>
            <ac:spMk id="16" creationId="{07F422C6-0449-4A7A-AC50-247EAD0D9430}"/>
          </ac:spMkLst>
        </pc:spChg>
        <pc:spChg chg="mod">
          <ac:chgData name="Thomas Berger" userId="463376ef-6291-46e1-b6ca-27106cd4d516" providerId="ADAL" clId="{3670949F-5B09-454B-9946-CE07DA58D17A}" dt="2022-04-04T16:04:44.822" v="1359"/>
          <ac:spMkLst>
            <pc:docMk/>
            <pc:sldMk cId="1747355548" sldId="473"/>
            <ac:spMk id="17" creationId="{172871AE-FA9E-4091-B9A7-4BB869DCB460}"/>
          </ac:spMkLst>
        </pc:spChg>
        <pc:spChg chg="mod">
          <ac:chgData name="Thomas Berger" userId="463376ef-6291-46e1-b6ca-27106cd4d516" providerId="ADAL" clId="{3670949F-5B09-454B-9946-CE07DA58D17A}" dt="2022-04-04T16:04:44.822" v="1359"/>
          <ac:spMkLst>
            <pc:docMk/>
            <pc:sldMk cId="1747355548" sldId="473"/>
            <ac:spMk id="18" creationId="{AEF41A4E-1878-4FE9-8A7D-206EBAEDF67A}"/>
          </ac:spMkLst>
        </pc:spChg>
        <pc:spChg chg="mod">
          <ac:chgData name="Thomas Berger" userId="463376ef-6291-46e1-b6ca-27106cd4d516" providerId="ADAL" clId="{3670949F-5B09-454B-9946-CE07DA58D17A}" dt="2022-04-04T16:04:44.822" v="1359"/>
          <ac:spMkLst>
            <pc:docMk/>
            <pc:sldMk cId="1747355548" sldId="473"/>
            <ac:spMk id="19" creationId="{310D933E-AA61-47E4-B268-CDB6BC61E940}"/>
          </ac:spMkLst>
        </pc:spChg>
        <pc:spChg chg="mod">
          <ac:chgData name="Thomas Berger" userId="463376ef-6291-46e1-b6ca-27106cd4d516" providerId="ADAL" clId="{3670949F-5B09-454B-9946-CE07DA58D17A}" dt="2022-04-04T16:04:44.822" v="1359"/>
          <ac:spMkLst>
            <pc:docMk/>
            <pc:sldMk cId="1747355548" sldId="473"/>
            <ac:spMk id="20" creationId="{FEC35FCB-8FCA-47EC-B1D9-0D55575ABF82}"/>
          </ac:spMkLst>
        </pc:spChg>
        <pc:spChg chg="mod">
          <ac:chgData name="Thomas Berger" userId="463376ef-6291-46e1-b6ca-27106cd4d516" providerId="ADAL" clId="{3670949F-5B09-454B-9946-CE07DA58D17A}" dt="2022-04-04T16:04:44.822" v="1359"/>
          <ac:spMkLst>
            <pc:docMk/>
            <pc:sldMk cId="1747355548" sldId="473"/>
            <ac:spMk id="21" creationId="{A4304781-E7A6-4784-A0D0-2C5B10045CBE}"/>
          </ac:spMkLst>
        </pc:spChg>
        <pc:grpChg chg="add mod">
          <ac:chgData name="Thomas Berger" userId="463376ef-6291-46e1-b6ca-27106cd4d516" providerId="ADAL" clId="{3670949F-5B09-454B-9946-CE07DA58D17A}" dt="2022-04-04T17:33:15.092" v="1948" actId="1076"/>
          <ac:grpSpMkLst>
            <pc:docMk/>
            <pc:sldMk cId="1747355548" sldId="473"/>
            <ac:grpSpMk id="10" creationId="{4F6A9DAE-EB7A-40C7-A60E-C0A27C7C4B48}"/>
          </ac:grpSpMkLst>
        </pc:grpChg>
        <pc:grpChg chg="mod">
          <ac:chgData name="Thomas Berger" userId="463376ef-6291-46e1-b6ca-27106cd4d516" providerId="ADAL" clId="{3670949F-5B09-454B-9946-CE07DA58D17A}" dt="2022-04-04T16:04:44.822" v="1359"/>
          <ac:grpSpMkLst>
            <pc:docMk/>
            <pc:sldMk cId="1747355548" sldId="473"/>
            <ac:grpSpMk id="11" creationId="{F2B2160F-60CC-4B59-A966-6E7823287345}"/>
          </ac:grpSpMkLst>
        </pc:grpChg>
        <pc:graphicFrameChg chg="mod">
          <ac:chgData name="Thomas Berger" userId="463376ef-6291-46e1-b6ca-27106cd4d516" providerId="ADAL" clId="{3670949F-5B09-454B-9946-CE07DA58D17A}" dt="2022-04-04T16:04:44.822" v="1359"/>
          <ac:graphicFrameMkLst>
            <pc:docMk/>
            <pc:sldMk cId="1747355548" sldId="473"/>
            <ac:graphicFrameMk id="13" creationId="{A7C7B4E6-A895-4466-9728-D27A32E0CA37}"/>
          </ac:graphicFrameMkLst>
        </pc:graphicFrameChg>
        <pc:picChg chg="add mod">
          <ac:chgData name="Thomas Berger" userId="463376ef-6291-46e1-b6ca-27106cd4d516" providerId="ADAL" clId="{3670949F-5B09-454B-9946-CE07DA58D17A}" dt="2022-04-04T17:33:18.316" v="1949" actId="1076"/>
          <ac:picMkLst>
            <pc:docMk/>
            <pc:sldMk cId="1747355548" sldId="473"/>
            <ac:picMk id="7" creationId="{A584D6EE-C3F6-43AB-9D8C-5700F85D7759}"/>
          </ac:picMkLst>
        </pc:picChg>
        <pc:picChg chg="add mod">
          <ac:chgData name="Thomas Berger" userId="463376ef-6291-46e1-b6ca-27106cd4d516" providerId="ADAL" clId="{3670949F-5B09-454B-9946-CE07DA58D17A}" dt="2022-04-04T17:33:35.591" v="1955" actId="14100"/>
          <ac:picMkLst>
            <pc:docMk/>
            <pc:sldMk cId="1747355548" sldId="473"/>
            <ac:picMk id="8" creationId="{9DF594DA-751E-4751-BC41-CD141A197198}"/>
          </ac:picMkLst>
        </pc:picChg>
      </pc:sldChg>
      <pc:sldChg chg="modSp mod">
        <pc:chgData name="Thomas Berger" userId="463376ef-6291-46e1-b6ca-27106cd4d516" providerId="ADAL" clId="{3670949F-5B09-454B-9946-CE07DA58D17A}" dt="2022-04-09T12:59:11.063" v="2543" actId="20577"/>
        <pc:sldMkLst>
          <pc:docMk/>
          <pc:sldMk cId="250481456" sldId="475"/>
        </pc:sldMkLst>
        <pc:spChg chg="mod">
          <ac:chgData name="Thomas Berger" userId="463376ef-6291-46e1-b6ca-27106cd4d516" providerId="ADAL" clId="{3670949F-5B09-454B-9946-CE07DA58D17A}" dt="2022-04-09T12:59:11.063" v="2543" actId="20577"/>
          <ac:spMkLst>
            <pc:docMk/>
            <pc:sldMk cId="250481456" sldId="475"/>
            <ac:spMk id="2" creationId="{E11BB1E9-48C7-4F5C-B4F2-9F329AA37562}"/>
          </ac:spMkLst>
        </pc:spChg>
      </pc:sldChg>
      <pc:sldChg chg="modSp add mod">
        <pc:chgData name="Thomas Berger" userId="463376ef-6291-46e1-b6ca-27106cd4d516" providerId="ADAL" clId="{3670949F-5B09-454B-9946-CE07DA58D17A}" dt="2022-04-04T17:34:06.317" v="1956" actId="6549"/>
        <pc:sldMkLst>
          <pc:docMk/>
          <pc:sldMk cId="420895660" sldId="482"/>
        </pc:sldMkLst>
        <pc:spChg chg="mod">
          <ac:chgData name="Thomas Berger" userId="463376ef-6291-46e1-b6ca-27106cd4d516" providerId="ADAL" clId="{3670949F-5B09-454B-9946-CE07DA58D17A}" dt="2022-04-04T14:15:17.072" v="874" actId="20577"/>
          <ac:spMkLst>
            <pc:docMk/>
            <pc:sldMk cId="420895660" sldId="482"/>
            <ac:spMk id="5" creationId="{00000000-0000-0000-0000-000000000000}"/>
          </ac:spMkLst>
        </pc:spChg>
        <pc:spChg chg="mod">
          <ac:chgData name="Thomas Berger" userId="463376ef-6291-46e1-b6ca-27106cd4d516" providerId="ADAL" clId="{3670949F-5B09-454B-9946-CE07DA58D17A}" dt="2022-04-04T17:34:06.317" v="1956" actId="6549"/>
          <ac:spMkLst>
            <pc:docMk/>
            <pc:sldMk cId="420895660" sldId="482"/>
            <ac:spMk id="22" creationId="{7A28A33A-D665-4034-BE5F-89A307194FC6}"/>
          </ac:spMkLst>
        </pc:spChg>
      </pc:sldChg>
      <pc:sldChg chg="add">
        <pc:chgData name="Thomas Berger" userId="463376ef-6291-46e1-b6ca-27106cd4d516" providerId="ADAL" clId="{3670949F-5B09-454B-9946-CE07DA58D17A}" dt="2022-04-04T15:03:09.703" v="1199"/>
        <pc:sldMkLst>
          <pc:docMk/>
          <pc:sldMk cId="1201750207" sldId="483"/>
        </pc:sldMkLst>
      </pc:sldChg>
      <pc:sldChg chg="add del">
        <pc:chgData name="Thomas Berger" userId="463376ef-6291-46e1-b6ca-27106cd4d516" providerId="ADAL" clId="{3670949F-5B09-454B-9946-CE07DA58D17A}" dt="2022-04-04T15:01:42.929" v="1076" actId="47"/>
        <pc:sldMkLst>
          <pc:docMk/>
          <pc:sldMk cId="1553617810" sldId="483"/>
        </pc:sldMkLst>
      </pc:sldChg>
      <pc:sldChg chg="delSp modSp add mod">
        <pc:chgData name="Thomas Berger" userId="463376ef-6291-46e1-b6ca-27106cd4d516" providerId="ADAL" clId="{3670949F-5B09-454B-9946-CE07DA58D17A}" dt="2022-04-04T16:05:44.415" v="1379" actId="20577"/>
        <pc:sldMkLst>
          <pc:docMk/>
          <pc:sldMk cId="1878737670" sldId="484"/>
        </pc:sldMkLst>
        <pc:spChg chg="mod">
          <ac:chgData name="Thomas Berger" userId="463376ef-6291-46e1-b6ca-27106cd4d516" providerId="ADAL" clId="{3670949F-5B09-454B-9946-CE07DA58D17A}" dt="2022-04-04T16:05:44.415" v="1379" actId="20577"/>
          <ac:spMkLst>
            <pc:docMk/>
            <pc:sldMk cId="1878737670" sldId="484"/>
            <ac:spMk id="2" creationId="{EDA54F23-0B26-4FE5-B1AD-066331D62CFC}"/>
          </ac:spMkLst>
        </pc:spChg>
        <pc:spChg chg="del">
          <ac:chgData name="Thomas Berger" userId="463376ef-6291-46e1-b6ca-27106cd4d516" providerId="ADAL" clId="{3670949F-5B09-454B-9946-CE07DA58D17A}" dt="2022-04-04T16:05:33.768" v="1374" actId="478"/>
          <ac:spMkLst>
            <pc:docMk/>
            <pc:sldMk cId="1878737670" sldId="484"/>
            <ac:spMk id="9" creationId="{1C00ADEB-5280-48C0-AA39-527DBFA651E8}"/>
          </ac:spMkLst>
        </pc:spChg>
        <pc:grpChg chg="del">
          <ac:chgData name="Thomas Berger" userId="463376ef-6291-46e1-b6ca-27106cd4d516" providerId="ADAL" clId="{3670949F-5B09-454B-9946-CE07DA58D17A}" dt="2022-04-04T16:05:33.768" v="1374" actId="478"/>
          <ac:grpSpMkLst>
            <pc:docMk/>
            <pc:sldMk cId="1878737670" sldId="484"/>
            <ac:grpSpMk id="10" creationId="{4F6A9DAE-EB7A-40C7-A60E-C0A27C7C4B48}"/>
          </ac:grpSpMkLst>
        </pc:grpChg>
        <pc:picChg chg="del">
          <ac:chgData name="Thomas Berger" userId="463376ef-6291-46e1-b6ca-27106cd4d516" providerId="ADAL" clId="{3670949F-5B09-454B-9946-CE07DA58D17A}" dt="2022-04-04T16:05:33.768" v="1374" actId="478"/>
          <ac:picMkLst>
            <pc:docMk/>
            <pc:sldMk cId="1878737670" sldId="484"/>
            <ac:picMk id="7" creationId="{A584D6EE-C3F6-43AB-9D8C-5700F85D7759}"/>
          </ac:picMkLst>
        </pc:picChg>
        <pc:picChg chg="del">
          <ac:chgData name="Thomas Berger" userId="463376ef-6291-46e1-b6ca-27106cd4d516" providerId="ADAL" clId="{3670949F-5B09-454B-9946-CE07DA58D17A}" dt="2022-04-04T16:05:33.768" v="1374" actId="478"/>
          <ac:picMkLst>
            <pc:docMk/>
            <pc:sldMk cId="1878737670" sldId="484"/>
            <ac:picMk id="8" creationId="{9DF594DA-751E-4751-BC41-CD141A197198}"/>
          </ac:picMkLst>
        </pc:picChg>
      </pc:sldChg>
      <pc:sldChg chg="delSp modSp add mod setBg delDesignElem">
        <pc:chgData name="Thomas Berger" userId="463376ef-6291-46e1-b6ca-27106cd4d516" providerId="ADAL" clId="{3670949F-5B09-454B-9946-CE07DA58D17A}" dt="2022-04-09T10:09:45.887" v="2535" actId="20577"/>
        <pc:sldMkLst>
          <pc:docMk/>
          <pc:sldMk cId="1325770284" sldId="485"/>
        </pc:sldMkLst>
        <pc:spChg chg="del">
          <ac:chgData name="Thomas Berger" userId="463376ef-6291-46e1-b6ca-27106cd4d516" providerId="ADAL" clId="{3670949F-5B09-454B-9946-CE07DA58D17A}" dt="2022-04-04T17:16:21.463" v="1530"/>
          <ac:spMkLst>
            <pc:docMk/>
            <pc:sldMk cId="1325770284" sldId="485"/>
            <ac:spMk id="28" creationId="{53F29798-D584-4792-9B62-3F5F5C36D619}"/>
          </ac:spMkLst>
        </pc:spChg>
        <pc:spChg chg="mod">
          <ac:chgData name="Thomas Berger" userId="463376ef-6291-46e1-b6ca-27106cd4d516" providerId="ADAL" clId="{3670949F-5B09-454B-9946-CE07DA58D17A}" dt="2022-04-09T10:09:45.887" v="2535" actId="20577"/>
          <ac:spMkLst>
            <pc:docMk/>
            <pc:sldMk cId="1325770284" sldId="485"/>
            <ac:spMk id="60" creationId="{CB517FD2-5F2B-4BF6-B5B0-C8AEBE852271}"/>
          </ac:spMkLst>
        </pc:spChg>
      </pc:sldChg>
      <pc:sldChg chg="addSp delSp modSp add mod setBg delDesignElem">
        <pc:chgData name="Thomas Berger" userId="463376ef-6291-46e1-b6ca-27106cd4d516" providerId="ADAL" clId="{3670949F-5B09-454B-9946-CE07DA58D17A}" dt="2022-04-04T17:27:44.453" v="1837"/>
        <pc:sldMkLst>
          <pc:docMk/>
          <pc:sldMk cId="2366900858" sldId="486"/>
        </pc:sldMkLst>
        <pc:spChg chg="add del mod">
          <ac:chgData name="Thomas Berger" userId="463376ef-6291-46e1-b6ca-27106cd4d516" providerId="ADAL" clId="{3670949F-5B09-454B-9946-CE07DA58D17A}" dt="2022-04-04T17:27:09.020" v="1790" actId="478"/>
          <ac:spMkLst>
            <pc:docMk/>
            <pc:sldMk cId="2366900858" sldId="486"/>
            <ac:spMk id="2" creationId="{18BFA05E-E23F-40F0-AE8C-FDD6BA4059BA}"/>
          </ac:spMkLst>
        </pc:spChg>
        <pc:spChg chg="mod">
          <ac:chgData name="Thomas Berger" userId="463376ef-6291-46e1-b6ca-27106cd4d516" providerId="ADAL" clId="{3670949F-5B09-454B-9946-CE07DA58D17A}" dt="2022-04-04T17:27:44.453" v="1837"/>
          <ac:spMkLst>
            <pc:docMk/>
            <pc:sldMk cId="2366900858" sldId="486"/>
            <ac:spMk id="4" creationId="{91483F2F-F026-48B6-A84F-5665EADB4085}"/>
          </ac:spMkLst>
        </pc:spChg>
        <pc:spChg chg="del">
          <ac:chgData name="Thomas Berger" userId="463376ef-6291-46e1-b6ca-27106cd4d516" providerId="ADAL" clId="{3670949F-5B09-454B-9946-CE07DA58D17A}" dt="2022-04-04T17:20:57.397" v="1575"/>
          <ac:spMkLst>
            <pc:docMk/>
            <pc:sldMk cId="2366900858" sldId="486"/>
            <ac:spMk id="28" creationId="{53F29798-D584-4792-9B62-3F5F5C36D619}"/>
          </ac:spMkLst>
        </pc:spChg>
        <pc:spChg chg="del">
          <ac:chgData name="Thomas Berger" userId="463376ef-6291-46e1-b6ca-27106cd4d516" providerId="ADAL" clId="{3670949F-5B09-454B-9946-CE07DA58D17A}" dt="2022-04-04T17:27:03.089" v="1788" actId="478"/>
          <ac:spMkLst>
            <pc:docMk/>
            <pc:sldMk cId="2366900858" sldId="486"/>
            <ac:spMk id="60" creationId="{CB517FD2-5F2B-4BF6-B5B0-C8AEBE852271}"/>
          </ac:spMkLst>
        </pc:spChg>
        <pc:picChg chg="add mod">
          <ac:chgData name="Thomas Berger" userId="463376ef-6291-46e1-b6ca-27106cd4d516" providerId="ADAL" clId="{3670949F-5B09-454B-9946-CE07DA58D17A}" dt="2022-04-04T17:27:17.428" v="1794" actId="14100"/>
          <ac:picMkLst>
            <pc:docMk/>
            <pc:sldMk cId="2366900858" sldId="486"/>
            <ac:picMk id="6" creationId="{890708F8-958F-49D7-8C3D-757221B360B5}"/>
          </ac:picMkLst>
        </pc:picChg>
      </pc:sldChg>
      <pc:sldChg chg="addSp delSp modSp add mod">
        <pc:chgData name="Thomas Berger" userId="463376ef-6291-46e1-b6ca-27106cd4d516" providerId="ADAL" clId="{3670949F-5B09-454B-9946-CE07DA58D17A}" dt="2022-04-04T17:36:54.390" v="2008" actId="20577"/>
        <pc:sldMkLst>
          <pc:docMk/>
          <pc:sldMk cId="2920906501" sldId="487"/>
        </pc:sldMkLst>
        <pc:spChg chg="add mod">
          <ac:chgData name="Thomas Berger" userId="463376ef-6291-46e1-b6ca-27106cd4d516" providerId="ADAL" clId="{3670949F-5B09-454B-9946-CE07DA58D17A}" dt="2022-04-04T17:32:28.524" v="1898" actId="1076"/>
          <ac:spMkLst>
            <pc:docMk/>
            <pc:sldMk cId="2920906501" sldId="487"/>
            <ac:spMk id="7" creationId="{1CA75BF7-2C55-4F2F-83D4-BC86CDCD7DA5}"/>
          </ac:spMkLst>
        </pc:spChg>
        <pc:spChg chg="add mod">
          <ac:chgData name="Thomas Berger" userId="463376ef-6291-46e1-b6ca-27106cd4d516" providerId="ADAL" clId="{3670949F-5B09-454B-9946-CE07DA58D17A}" dt="2022-04-04T17:31:56.123" v="1896" actId="113"/>
          <ac:spMkLst>
            <pc:docMk/>
            <pc:sldMk cId="2920906501" sldId="487"/>
            <ac:spMk id="10" creationId="{CC8A4F1A-0559-4A8B-B904-3D6F28B3A127}"/>
          </ac:spMkLst>
        </pc:spChg>
        <pc:spChg chg="add mod">
          <ac:chgData name="Thomas Berger" userId="463376ef-6291-46e1-b6ca-27106cd4d516" providerId="ADAL" clId="{3670949F-5B09-454B-9946-CE07DA58D17A}" dt="2022-04-04T17:32:42.539" v="1913" actId="20577"/>
          <ac:spMkLst>
            <pc:docMk/>
            <pc:sldMk cId="2920906501" sldId="487"/>
            <ac:spMk id="11" creationId="{9E6EF81F-5699-479A-9C14-C40D50443D05}"/>
          </ac:spMkLst>
        </pc:spChg>
        <pc:spChg chg="add mod">
          <ac:chgData name="Thomas Berger" userId="463376ef-6291-46e1-b6ca-27106cd4d516" providerId="ADAL" clId="{3670949F-5B09-454B-9946-CE07DA58D17A}" dt="2022-04-04T17:32:52.944" v="1933" actId="20577"/>
          <ac:spMkLst>
            <pc:docMk/>
            <pc:sldMk cId="2920906501" sldId="487"/>
            <ac:spMk id="12" creationId="{F8DB08C4-F6B3-44B1-8DA8-BB64B9B118D6}"/>
          </ac:spMkLst>
        </pc:spChg>
        <pc:graphicFrameChg chg="add del mod">
          <ac:chgData name="Thomas Berger" userId="463376ef-6291-46e1-b6ca-27106cd4d516" providerId="ADAL" clId="{3670949F-5B09-454B-9946-CE07DA58D17A}" dt="2022-04-04T17:30:00.448" v="1853"/>
          <ac:graphicFrameMkLst>
            <pc:docMk/>
            <pc:sldMk cId="2920906501" sldId="487"/>
            <ac:graphicFrameMk id="8" creationId="{7466DA7D-838E-415D-9109-388A5A303EB0}"/>
          </ac:graphicFrameMkLst>
        </pc:graphicFrameChg>
        <pc:graphicFrameChg chg="add mod modGraphic">
          <ac:chgData name="Thomas Berger" userId="463376ef-6291-46e1-b6ca-27106cd4d516" providerId="ADAL" clId="{3670949F-5B09-454B-9946-CE07DA58D17A}" dt="2022-04-04T17:36:54.390" v="2008" actId="20577"/>
          <ac:graphicFrameMkLst>
            <pc:docMk/>
            <pc:sldMk cId="2920906501" sldId="487"/>
            <ac:graphicFrameMk id="9" creationId="{B6F4065D-DC0F-4C47-8B17-503A8F07550F}"/>
          </ac:graphicFrameMkLst>
        </pc:graphicFrameChg>
        <pc:picChg chg="add mod">
          <ac:chgData name="Thomas Berger" userId="463376ef-6291-46e1-b6ca-27106cd4d516" providerId="ADAL" clId="{3670949F-5B09-454B-9946-CE07DA58D17A}" dt="2022-04-04T17:32:29.890" v="1899" actId="1076"/>
          <ac:picMkLst>
            <pc:docMk/>
            <pc:sldMk cId="2920906501" sldId="487"/>
            <ac:picMk id="2" creationId="{517B0D4E-199D-44B6-86DC-E825DD3CE185}"/>
          </ac:picMkLst>
        </pc:picChg>
        <pc:picChg chg="del">
          <ac:chgData name="Thomas Berger" userId="463376ef-6291-46e1-b6ca-27106cd4d516" providerId="ADAL" clId="{3670949F-5B09-454B-9946-CE07DA58D17A}" dt="2022-04-04T17:28:05.534" v="1839" actId="478"/>
          <ac:picMkLst>
            <pc:docMk/>
            <pc:sldMk cId="2920906501" sldId="487"/>
            <ac:picMk id="6" creationId="{890708F8-958F-49D7-8C3D-757221B360B5}"/>
          </ac:picMkLst>
        </pc:picChg>
      </pc:sldChg>
      <pc:sldChg chg="delSp modSp add mod">
        <pc:chgData name="Thomas Berger" userId="463376ef-6291-46e1-b6ca-27106cd4d516" providerId="ADAL" clId="{3670949F-5B09-454B-9946-CE07DA58D17A}" dt="2022-04-04T17:47:12.390" v="2183" actId="14100"/>
        <pc:sldMkLst>
          <pc:docMk/>
          <pc:sldMk cId="3892499839" sldId="488"/>
        </pc:sldMkLst>
        <pc:spChg chg="mod">
          <ac:chgData name="Thomas Berger" userId="463376ef-6291-46e1-b6ca-27106cd4d516" providerId="ADAL" clId="{3670949F-5B09-454B-9946-CE07DA58D17A}" dt="2022-04-04T17:47:12.390" v="2183" actId="14100"/>
          <ac:spMkLst>
            <pc:docMk/>
            <pc:sldMk cId="3892499839" sldId="488"/>
            <ac:spMk id="2" creationId="{EDA54F23-0B26-4FE5-B1AD-066331D62CFC}"/>
          </ac:spMkLst>
        </pc:spChg>
        <pc:spChg chg="mod">
          <ac:chgData name="Thomas Berger" userId="463376ef-6291-46e1-b6ca-27106cd4d516" providerId="ADAL" clId="{3670949F-5B09-454B-9946-CE07DA58D17A}" dt="2022-04-04T17:41:50.845" v="2034" actId="20577"/>
          <ac:spMkLst>
            <pc:docMk/>
            <pc:sldMk cId="3892499839" sldId="488"/>
            <ac:spMk id="3" creationId="{B793098A-2A9E-44BE-A573-F9E1814577BA}"/>
          </ac:spMkLst>
        </pc:spChg>
        <pc:spChg chg="mod">
          <ac:chgData name="Thomas Berger" userId="463376ef-6291-46e1-b6ca-27106cd4d516" providerId="ADAL" clId="{3670949F-5B09-454B-9946-CE07DA58D17A}" dt="2022-04-04T17:45:13.209" v="2076" actId="6549"/>
          <ac:spMkLst>
            <pc:docMk/>
            <pc:sldMk cId="3892499839" sldId="488"/>
            <ac:spMk id="4" creationId="{91483F2F-F026-48B6-A84F-5665EADB4085}"/>
          </ac:spMkLst>
        </pc:spChg>
        <pc:spChg chg="del">
          <ac:chgData name="Thomas Berger" userId="463376ef-6291-46e1-b6ca-27106cd4d516" providerId="ADAL" clId="{3670949F-5B09-454B-9946-CE07DA58D17A}" dt="2022-04-04T17:45:56.249" v="2077" actId="478"/>
          <ac:spMkLst>
            <pc:docMk/>
            <pc:sldMk cId="3892499839" sldId="488"/>
            <ac:spMk id="6" creationId="{49156FEF-A749-41AC-B436-006055882C6D}"/>
          </ac:spMkLst>
        </pc:spChg>
      </pc:sldChg>
      <pc:sldChg chg="modSp add mod">
        <pc:chgData name="Thomas Berger" userId="463376ef-6291-46e1-b6ca-27106cd4d516" providerId="ADAL" clId="{3670949F-5B09-454B-9946-CE07DA58D17A}" dt="2022-04-08T15:24:59.414" v="2319" actId="20577"/>
        <pc:sldMkLst>
          <pc:docMk/>
          <pc:sldMk cId="541627619" sldId="489"/>
        </pc:sldMkLst>
        <pc:spChg chg="mod">
          <ac:chgData name="Thomas Berger" userId="463376ef-6291-46e1-b6ca-27106cd4d516" providerId="ADAL" clId="{3670949F-5B09-454B-9946-CE07DA58D17A}" dt="2022-04-08T15:24:15.804" v="2230" actId="14100"/>
          <ac:spMkLst>
            <pc:docMk/>
            <pc:sldMk cId="541627619" sldId="489"/>
            <ac:spMk id="5" creationId="{00000000-0000-0000-0000-000000000000}"/>
          </ac:spMkLst>
        </pc:spChg>
        <pc:spChg chg="mod">
          <ac:chgData name="Thomas Berger" userId="463376ef-6291-46e1-b6ca-27106cd4d516" providerId="ADAL" clId="{3670949F-5B09-454B-9946-CE07DA58D17A}" dt="2022-04-08T15:24:59.414" v="2319" actId="20577"/>
          <ac:spMkLst>
            <pc:docMk/>
            <pc:sldMk cId="541627619" sldId="489"/>
            <ac:spMk id="84" creationId="{C5ED8388-E41B-4865-9AC4-745CF281DE19}"/>
          </ac:spMkLst>
        </pc:spChg>
      </pc:sldChg>
      <pc:sldChg chg="modSp add mod">
        <pc:chgData name="Thomas Berger" userId="463376ef-6291-46e1-b6ca-27106cd4d516" providerId="ADAL" clId="{3670949F-5B09-454B-9946-CE07DA58D17A}" dt="2022-04-08T15:30:17.609" v="2458" actId="20577"/>
        <pc:sldMkLst>
          <pc:docMk/>
          <pc:sldMk cId="2044331973" sldId="490"/>
        </pc:sldMkLst>
        <pc:spChg chg="mod">
          <ac:chgData name="Thomas Berger" userId="463376ef-6291-46e1-b6ca-27106cd4d516" providerId="ADAL" clId="{3670949F-5B09-454B-9946-CE07DA58D17A}" dt="2022-04-08T15:30:17.609" v="2458" actId="20577"/>
          <ac:spMkLst>
            <pc:docMk/>
            <pc:sldMk cId="2044331973" sldId="490"/>
            <ac:spMk id="2" creationId="{D3FD865B-F943-4D46-8ED2-C24D189544A5}"/>
          </ac:spMkLst>
        </pc:spChg>
        <pc:spChg chg="mod">
          <ac:chgData name="Thomas Berger" userId="463376ef-6291-46e1-b6ca-27106cd4d516" providerId="ADAL" clId="{3670949F-5B09-454B-9946-CE07DA58D17A}" dt="2022-04-08T15:29:54.661" v="2409" actId="20577"/>
          <ac:spMkLst>
            <pc:docMk/>
            <pc:sldMk cId="2044331973" sldId="490"/>
            <ac:spMk id="3" creationId="{507E921A-DD00-4E77-A959-28825EA86684}"/>
          </ac:spMkLst>
        </pc:spChg>
      </pc:sldChg>
    </pc:docChg>
  </pc:docChgLst>
  <pc:docChgLst>
    <pc:chgData name="Thomas Berger" userId="463376ef-6291-46e1-b6ca-27106cd4d516" providerId="ADAL" clId="{EE07CA1F-AA60-400A-8940-4D157FF81B17}"/>
    <pc:docChg chg="addSld delSld modSld modSection">
      <pc:chgData name="Thomas Berger" userId="463376ef-6291-46e1-b6ca-27106cd4d516" providerId="ADAL" clId="{EE07CA1F-AA60-400A-8940-4D157FF81B17}" dt="2023-04-15T11:20:50.419" v="110" actId="47"/>
      <pc:docMkLst>
        <pc:docMk/>
      </pc:docMkLst>
      <pc:sldChg chg="modSp mod">
        <pc:chgData name="Thomas Berger" userId="463376ef-6291-46e1-b6ca-27106cd4d516" providerId="ADAL" clId="{EE07CA1F-AA60-400A-8940-4D157FF81B17}" dt="2023-04-15T08:32:15.257" v="108" actId="20577"/>
        <pc:sldMkLst>
          <pc:docMk/>
          <pc:sldMk cId="180075574" sldId="385"/>
        </pc:sldMkLst>
        <pc:spChg chg="mod">
          <ac:chgData name="Thomas Berger" userId="463376ef-6291-46e1-b6ca-27106cd4d516" providerId="ADAL" clId="{EE07CA1F-AA60-400A-8940-4D157FF81B17}" dt="2023-04-15T08:32:15.257" v="108" actId="20577"/>
          <ac:spMkLst>
            <pc:docMk/>
            <pc:sldMk cId="180075574" sldId="385"/>
            <ac:spMk id="40" creationId="{029379B2-9E6E-4B60-8F2B-63FD6F8BE301}"/>
          </ac:spMkLst>
        </pc:spChg>
      </pc:sldChg>
      <pc:sldChg chg="del">
        <pc:chgData name="Thomas Berger" userId="463376ef-6291-46e1-b6ca-27106cd4d516" providerId="ADAL" clId="{EE07CA1F-AA60-400A-8940-4D157FF81B17}" dt="2023-04-15T05:25:19.377" v="81" actId="2696"/>
        <pc:sldMkLst>
          <pc:docMk/>
          <pc:sldMk cId="2530352406" sldId="461"/>
        </pc:sldMkLst>
      </pc:sldChg>
      <pc:sldChg chg="add">
        <pc:chgData name="Thomas Berger" userId="463376ef-6291-46e1-b6ca-27106cd4d516" providerId="ADAL" clId="{EE07CA1F-AA60-400A-8940-4D157FF81B17}" dt="2023-04-15T05:25:47.662" v="82"/>
        <pc:sldMkLst>
          <pc:docMk/>
          <pc:sldMk cId="3376447394" sldId="461"/>
        </pc:sldMkLst>
      </pc:sldChg>
      <pc:sldChg chg="del">
        <pc:chgData name="Thomas Berger" userId="463376ef-6291-46e1-b6ca-27106cd4d516" providerId="ADAL" clId="{EE07CA1F-AA60-400A-8940-4D157FF81B17}" dt="2023-04-15T11:20:00.892" v="109" actId="47"/>
        <pc:sldMkLst>
          <pc:docMk/>
          <pc:sldMk cId="27035667" sldId="464"/>
        </pc:sldMkLst>
      </pc:sldChg>
      <pc:sldChg chg="modSp mod">
        <pc:chgData name="Thomas Berger" userId="463376ef-6291-46e1-b6ca-27106cd4d516" providerId="ADAL" clId="{EE07CA1F-AA60-400A-8940-4D157FF81B17}" dt="2023-04-12T16:14:44.787" v="80" actId="20577"/>
        <pc:sldMkLst>
          <pc:docMk/>
          <pc:sldMk cId="3484438901" sldId="466"/>
        </pc:sldMkLst>
        <pc:spChg chg="mod">
          <ac:chgData name="Thomas Berger" userId="463376ef-6291-46e1-b6ca-27106cd4d516" providerId="ADAL" clId="{EE07CA1F-AA60-400A-8940-4D157FF81B17}" dt="2023-04-12T16:14:44.787" v="80" actId="20577"/>
          <ac:spMkLst>
            <pc:docMk/>
            <pc:sldMk cId="3484438901" sldId="466"/>
            <ac:spMk id="84" creationId="{C5ED8388-E41B-4865-9AC4-745CF281DE19}"/>
          </ac:spMkLst>
        </pc:spChg>
      </pc:sldChg>
      <pc:sldChg chg="del">
        <pc:chgData name="Thomas Berger" userId="463376ef-6291-46e1-b6ca-27106cd4d516" providerId="ADAL" clId="{EE07CA1F-AA60-400A-8940-4D157FF81B17}" dt="2023-04-15T11:20:50.419" v="110" actId="47"/>
        <pc:sldMkLst>
          <pc:docMk/>
          <pc:sldMk cId="56012461" sldId="474"/>
        </pc:sldMkLst>
      </pc:sldChg>
      <pc:sldChg chg="modSp mod">
        <pc:chgData name="Thomas Berger" userId="463376ef-6291-46e1-b6ca-27106cd4d516" providerId="ADAL" clId="{EE07CA1F-AA60-400A-8940-4D157FF81B17}" dt="2023-04-12T16:09:37.348" v="0" actId="20577"/>
        <pc:sldMkLst>
          <pc:docMk/>
          <pc:sldMk cId="420895660" sldId="482"/>
        </pc:sldMkLst>
        <pc:spChg chg="mod">
          <ac:chgData name="Thomas Berger" userId="463376ef-6291-46e1-b6ca-27106cd4d516" providerId="ADAL" clId="{EE07CA1F-AA60-400A-8940-4D157FF81B17}" dt="2023-04-12T16:09:37.348" v="0" actId="20577"/>
          <ac:spMkLst>
            <pc:docMk/>
            <pc:sldMk cId="420895660" sldId="482"/>
            <ac:spMk id="22" creationId="{7A28A33A-D665-4034-BE5F-89A307194FC6}"/>
          </ac:spMkLst>
        </pc:spChg>
      </pc:sldChg>
      <pc:sldChg chg="addSp modSp add mod">
        <pc:chgData name="Thomas Berger" userId="463376ef-6291-46e1-b6ca-27106cd4d516" providerId="ADAL" clId="{EE07CA1F-AA60-400A-8940-4D157FF81B17}" dt="2023-04-12T16:13:38.800" v="67" actId="1076"/>
        <pc:sldMkLst>
          <pc:docMk/>
          <pc:sldMk cId="1338252298" sldId="503"/>
        </pc:sldMkLst>
        <pc:spChg chg="mod">
          <ac:chgData name="Thomas Berger" userId="463376ef-6291-46e1-b6ca-27106cd4d516" providerId="ADAL" clId="{EE07CA1F-AA60-400A-8940-4D157FF81B17}" dt="2023-04-12T16:12:45.111" v="52" actId="1076"/>
          <ac:spMkLst>
            <pc:docMk/>
            <pc:sldMk cId="1338252298" sldId="503"/>
            <ac:spMk id="2" creationId="{EDA54F23-0B26-4FE5-B1AD-066331D62CFC}"/>
          </ac:spMkLst>
        </pc:spChg>
        <pc:spChg chg="add mod">
          <ac:chgData name="Thomas Berger" userId="463376ef-6291-46e1-b6ca-27106cd4d516" providerId="ADAL" clId="{EE07CA1F-AA60-400A-8940-4D157FF81B17}" dt="2023-04-12T16:12:48.840" v="54" actId="122"/>
          <ac:spMkLst>
            <pc:docMk/>
            <pc:sldMk cId="1338252298" sldId="503"/>
            <ac:spMk id="6" creationId="{217F9146-EB9B-F790-6914-E3BF603DC813}"/>
          </ac:spMkLst>
        </pc:spChg>
        <pc:spChg chg="add mod">
          <ac:chgData name="Thomas Berger" userId="463376ef-6291-46e1-b6ca-27106cd4d516" providerId="ADAL" clId="{EE07CA1F-AA60-400A-8940-4D157FF81B17}" dt="2023-04-12T16:12:36.299" v="49" actId="122"/>
          <ac:spMkLst>
            <pc:docMk/>
            <pc:sldMk cId="1338252298" sldId="503"/>
            <ac:spMk id="9" creationId="{10F4F39C-8EFD-ED46-D99A-B218A655D33E}"/>
          </ac:spMkLst>
        </pc:spChg>
        <pc:picChg chg="add mod">
          <ac:chgData name="Thomas Berger" userId="463376ef-6291-46e1-b6ca-27106cd4d516" providerId="ADAL" clId="{EE07CA1F-AA60-400A-8940-4D157FF81B17}" dt="2023-04-12T16:13:17.297" v="63" actId="1076"/>
          <ac:picMkLst>
            <pc:docMk/>
            <pc:sldMk cId="1338252298" sldId="503"/>
            <ac:picMk id="8" creationId="{05F9D4D8-4785-C42D-A363-29CF53D7EF9D}"/>
          </ac:picMkLst>
        </pc:picChg>
        <pc:picChg chg="add mod">
          <ac:chgData name="Thomas Berger" userId="463376ef-6291-46e1-b6ca-27106cd4d516" providerId="ADAL" clId="{EE07CA1F-AA60-400A-8940-4D157FF81B17}" dt="2023-04-12T16:13:19.578" v="64" actId="14100"/>
          <ac:picMkLst>
            <pc:docMk/>
            <pc:sldMk cId="1338252298" sldId="503"/>
            <ac:picMk id="11" creationId="{3C2A99A5-17B9-C9CE-CC60-3BED3BEB5CC0}"/>
          </ac:picMkLst>
        </pc:picChg>
        <pc:picChg chg="add mod">
          <ac:chgData name="Thomas Berger" userId="463376ef-6291-46e1-b6ca-27106cd4d516" providerId="ADAL" clId="{EE07CA1F-AA60-400A-8940-4D157FF81B17}" dt="2023-04-12T16:13:38.800" v="67" actId="1076"/>
          <ac:picMkLst>
            <pc:docMk/>
            <pc:sldMk cId="1338252298" sldId="503"/>
            <ac:picMk id="13" creationId="{3C3CB21E-2221-212D-ADCA-652D9089A454}"/>
          </ac:picMkLst>
        </pc:picChg>
      </pc:sldChg>
    </pc:docChg>
  </pc:docChgLst>
  <pc:docChgLst>
    <pc:chgData name="Thomas Berger" userId="463376ef-6291-46e1-b6ca-27106cd4d516" providerId="ADAL" clId="{E8595BF4-9A3A-42EF-8E05-35883C046196}"/>
    <pc:docChg chg="undo custSel addSld modSld sldOrd modSection">
      <pc:chgData name="Thomas Berger" userId="463376ef-6291-46e1-b6ca-27106cd4d516" providerId="ADAL" clId="{E8595BF4-9A3A-42EF-8E05-35883C046196}" dt="2023-03-22T17:04:54.095" v="2223" actId="20577"/>
      <pc:docMkLst>
        <pc:docMk/>
      </pc:docMkLst>
      <pc:sldChg chg="addSp modSp mod">
        <pc:chgData name="Thomas Berger" userId="463376ef-6291-46e1-b6ca-27106cd4d516" providerId="ADAL" clId="{E8595BF4-9A3A-42EF-8E05-35883C046196}" dt="2023-03-22T15:13:25.435" v="20" actId="20577"/>
        <pc:sldMkLst>
          <pc:docMk/>
          <pc:sldMk cId="3939127449" sldId="344"/>
        </pc:sldMkLst>
        <pc:spChg chg="add mod">
          <ac:chgData name="Thomas Berger" userId="463376ef-6291-46e1-b6ca-27106cd4d516" providerId="ADAL" clId="{E8595BF4-9A3A-42EF-8E05-35883C046196}" dt="2023-03-22T15:13:25.435" v="20" actId="20577"/>
          <ac:spMkLst>
            <pc:docMk/>
            <pc:sldMk cId="3939127449" sldId="344"/>
            <ac:spMk id="15" creationId="{8DD009E8-6F3A-43A2-9E2F-CE7E6AC4EB98}"/>
          </ac:spMkLst>
        </pc:spChg>
        <pc:spChg chg="add mod">
          <ac:chgData name="Thomas Berger" userId="463376ef-6291-46e1-b6ca-27106cd4d516" providerId="ADAL" clId="{E8595BF4-9A3A-42EF-8E05-35883C046196}" dt="2023-03-22T15:12:54.764" v="1" actId="1076"/>
          <ac:spMkLst>
            <pc:docMk/>
            <pc:sldMk cId="3939127449" sldId="344"/>
            <ac:spMk id="16" creationId="{E6C31C48-EC6D-4264-8DA3-79B4DFBA7FC4}"/>
          </ac:spMkLst>
        </pc:spChg>
        <pc:spChg chg="mod">
          <ac:chgData name="Thomas Berger" userId="463376ef-6291-46e1-b6ca-27106cd4d516" providerId="ADAL" clId="{E8595BF4-9A3A-42EF-8E05-35883C046196}" dt="2023-03-22T15:13:15.848" v="18" actId="20577"/>
          <ac:spMkLst>
            <pc:docMk/>
            <pc:sldMk cId="3939127449" sldId="344"/>
            <ac:spMk id="27" creationId="{C0D5DAEA-9BE5-42ED-8571-E9B40BC31CE4}"/>
          </ac:spMkLst>
        </pc:spChg>
        <pc:spChg chg="mod">
          <ac:chgData name="Thomas Berger" userId="463376ef-6291-46e1-b6ca-27106cd4d516" providerId="ADAL" clId="{E8595BF4-9A3A-42EF-8E05-35883C046196}" dt="2023-03-22T15:13:08.933" v="3"/>
          <ac:spMkLst>
            <pc:docMk/>
            <pc:sldMk cId="3939127449" sldId="344"/>
            <ac:spMk id="29" creationId="{454AA859-061E-42EB-B7DE-222C7FA7B1AD}"/>
          </ac:spMkLst>
        </pc:spChg>
        <pc:spChg chg="mod">
          <ac:chgData name="Thomas Berger" userId="463376ef-6291-46e1-b6ca-27106cd4d516" providerId="ADAL" clId="{E8595BF4-9A3A-42EF-8E05-35883C046196}" dt="2023-03-22T15:13:04.650" v="2"/>
          <ac:spMkLst>
            <pc:docMk/>
            <pc:sldMk cId="3939127449" sldId="344"/>
            <ac:spMk id="31" creationId="{D215D439-550F-410F-AF19-9EF6D0443698}"/>
          </ac:spMkLst>
        </pc:spChg>
      </pc:sldChg>
      <pc:sldChg chg="modSp mod">
        <pc:chgData name="Thomas Berger" userId="463376ef-6291-46e1-b6ca-27106cd4d516" providerId="ADAL" clId="{E8595BF4-9A3A-42EF-8E05-35883C046196}" dt="2023-03-22T17:04:54.095" v="2223" actId="20577"/>
        <pc:sldMkLst>
          <pc:docMk/>
          <pc:sldMk cId="2276688804" sldId="365"/>
        </pc:sldMkLst>
        <pc:spChg chg="mod">
          <ac:chgData name="Thomas Berger" userId="463376ef-6291-46e1-b6ca-27106cd4d516" providerId="ADAL" clId="{E8595BF4-9A3A-42EF-8E05-35883C046196}" dt="2023-03-22T17:04:54.095" v="2223" actId="20577"/>
          <ac:spMkLst>
            <pc:docMk/>
            <pc:sldMk cId="2276688804" sldId="365"/>
            <ac:spMk id="4" creationId="{C6BB2BDC-A9EB-4552-A297-620E245E822F}"/>
          </ac:spMkLst>
        </pc:spChg>
      </pc:sldChg>
      <pc:sldChg chg="addSp delSp modSp mod">
        <pc:chgData name="Thomas Berger" userId="463376ef-6291-46e1-b6ca-27106cd4d516" providerId="ADAL" clId="{E8595BF4-9A3A-42EF-8E05-35883C046196}" dt="2023-03-22T15:36:24.805" v="94" actId="6549"/>
        <pc:sldMkLst>
          <pc:docMk/>
          <pc:sldMk cId="64091781" sldId="386"/>
        </pc:sldMkLst>
        <pc:spChg chg="add del mod">
          <ac:chgData name="Thomas Berger" userId="463376ef-6291-46e1-b6ca-27106cd4d516" providerId="ADAL" clId="{E8595BF4-9A3A-42EF-8E05-35883C046196}" dt="2023-03-22T15:14:02.637" v="28"/>
          <ac:spMkLst>
            <pc:docMk/>
            <pc:sldMk cId="64091781" sldId="386"/>
            <ac:spMk id="15" creationId="{836A5BEC-60C5-4EAC-8ECB-48AB403F37D3}"/>
          </ac:spMkLst>
        </pc:spChg>
        <pc:spChg chg="add del mod">
          <ac:chgData name="Thomas Berger" userId="463376ef-6291-46e1-b6ca-27106cd4d516" providerId="ADAL" clId="{E8595BF4-9A3A-42EF-8E05-35883C046196}" dt="2023-03-22T15:14:02.637" v="28"/>
          <ac:spMkLst>
            <pc:docMk/>
            <pc:sldMk cId="64091781" sldId="386"/>
            <ac:spMk id="16" creationId="{60E0719C-5688-4594-B057-F44ED7753D43}"/>
          </ac:spMkLst>
        </pc:spChg>
        <pc:spChg chg="del">
          <ac:chgData name="Thomas Berger" userId="463376ef-6291-46e1-b6ca-27106cd4d516" providerId="ADAL" clId="{E8595BF4-9A3A-42EF-8E05-35883C046196}" dt="2023-03-22T15:14:05.497" v="29" actId="478"/>
          <ac:spMkLst>
            <pc:docMk/>
            <pc:sldMk cId="64091781" sldId="386"/>
            <ac:spMk id="17" creationId="{8C62D7ED-8525-4585-A4AA-7CA103D4D14B}"/>
          </ac:spMkLst>
        </pc:spChg>
        <pc:spChg chg="del">
          <ac:chgData name="Thomas Berger" userId="463376ef-6291-46e1-b6ca-27106cd4d516" providerId="ADAL" clId="{E8595BF4-9A3A-42EF-8E05-35883C046196}" dt="2023-03-22T15:14:05.497" v="29" actId="478"/>
          <ac:spMkLst>
            <pc:docMk/>
            <pc:sldMk cId="64091781" sldId="386"/>
            <ac:spMk id="18" creationId="{FFC35301-6738-4DFD-ABB6-1D05CE9E8173}"/>
          </ac:spMkLst>
        </pc:spChg>
        <pc:spChg chg="del">
          <ac:chgData name="Thomas Berger" userId="463376ef-6291-46e1-b6ca-27106cd4d516" providerId="ADAL" clId="{E8595BF4-9A3A-42EF-8E05-35883C046196}" dt="2023-03-22T15:14:05.497" v="29" actId="478"/>
          <ac:spMkLst>
            <pc:docMk/>
            <pc:sldMk cId="64091781" sldId="386"/>
            <ac:spMk id="19" creationId="{EDB901D7-8370-47A6-A647-0238F9A88499}"/>
          </ac:spMkLst>
        </pc:spChg>
        <pc:spChg chg="del">
          <ac:chgData name="Thomas Berger" userId="463376ef-6291-46e1-b6ca-27106cd4d516" providerId="ADAL" clId="{E8595BF4-9A3A-42EF-8E05-35883C046196}" dt="2023-03-22T15:14:05.497" v="29" actId="478"/>
          <ac:spMkLst>
            <pc:docMk/>
            <pc:sldMk cId="64091781" sldId="386"/>
            <ac:spMk id="20" creationId="{81B0741A-E21B-42BA-ADD5-B8E740803AEF}"/>
          </ac:spMkLst>
        </pc:spChg>
        <pc:spChg chg="del">
          <ac:chgData name="Thomas Berger" userId="463376ef-6291-46e1-b6ca-27106cd4d516" providerId="ADAL" clId="{E8595BF4-9A3A-42EF-8E05-35883C046196}" dt="2023-03-22T15:14:05.497" v="29" actId="478"/>
          <ac:spMkLst>
            <pc:docMk/>
            <pc:sldMk cId="64091781" sldId="386"/>
            <ac:spMk id="21" creationId="{61F31237-E150-46B5-B428-3488DE90B88D}"/>
          </ac:spMkLst>
        </pc:spChg>
        <pc:spChg chg="add del mod">
          <ac:chgData name="Thomas Berger" userId="463376ef-6291-46e1-b6ca-27106cd4d516" providerId="ADAL" clId="{E8595BF4-9A3A-42EF-8E05-35883C046196}" dt="2023-03-22T15:14:02.637" v="28"/>
          <ac:spMkLst>
            <pc:docMk/>
            <pc:sldMk cId="64091781" sldId="386"/>
            <ac:spMk id="26" creationId="{B8B113A8-0A63-4B52-B098-00761236D71A}"/>
          </ac:spMkLst>
        </pc:spChg>
        <pc:spChg chg="add del mod">
          <ac:chgData name="Thomas Berger" userId="463376ef-6291-46e1-b6ca-27106cd4d516" providerId="ADAL" clId="{E8595BF4-9A3A-42EF-8E05-35883C046196}" dt="2023-03-22T15:14:02.637" v="28"/>
          <ac:spMkLst>
            <pc:docMk/>
            <pc:sldMk cId="64091781" sldId="386"/>
            <ac:spMk id="27" creationId="{268D2283-1086-4E2C-AA4E-E96C643B0FE0}"/>
          </ac:spMkLst>
        </pc:spChg>
        <pc:spChg chg="add del mod">
          <ac:chgData name="Thomas Berger" userId="463376ef-6291-46e1-b6ca-27106cd4d516" providerId="ADAL" clId="{E8595BF4-9A3A-42EF-8E05-35883C046196}" dt="2023-03-22T15:14:02.637" v="28"/>
          <ac:spMkLst>
            <pc:docMk/>
            <pc:sldMk cId="64091781" sldId="386"/>
            <ac:spMk id="28" creationId="{5D9B7ACF-3B41-43F4-AC2B-2DE374E63B2B}"/>
          </ac:spMkLst>
        </pc:spChg>
        <pc:spChg chg="add del mod">
          <ac:chgData name="Thomas Berger" userId="463376ef-6291-46e1-b6ca-27106cd4d516" providerId="ADAL" clId="{E8595BF4-9A3A-42EF-8E05-35883C046196}" dt="2023-03-22T15:14:02.637" v="28"/>
          <ac:spMkLst>
            <pc:docMk/>
            <pc:sldMk cId="64091781" sldId="386"/>
            <ac:spMk id="29" creationId="{B07A106A-5DDD-470C-AB07-AD3F1071B920}"/>
          </ac:spMkLst>
        </pc:spChg>
        <pc:spChg chg="add del mod">
          <ac:chgData name="Thomas Berger" userId="463376ef-6291-46e1-b6ca-27106cd4d516" providerId="ADAL" clId="{E8595BF4-9A3A-42EF-8E05-35883C046196}" dt="2023-03-22T15:14:02.637" v="28"/>
          <ac:spMkLst>
            <pc:docMk/>
            <pc:sldMk cId="64091781" sldId="386"/>
            <ac:spMk id="30" creationId="{CB5DB33E-0943-4059-8DEC-74B1F987C399}"/>
          </ac:spMkLst>
        </pc:spChg>
        <pc:spChg chg="add del mod">
          <ac:chgData name="Thomas Berger" userId="463376ef-6291-46e1-b6ca-27106cd4d516" providerId="ADAL" clId="{E8595BF4-9A3A-42EF-8E05-35883C046196}" dt="2023-03-22T15:14:02.637" v="28"/>
          <ac:spMkLst>
            <pc:docMk/>
            <pc:sldMk cId="64091781" sldId="386"/>
            <ac:spMk id="31" creationId="{F7ED6F81-4840-463F-ACF7-08136E752F1A}"/>
          </ac:spMkLst>
        </pc:spChg>
        <pc:spChg chg="add mod">
          <ac:chgData name="Thomas Berger" userId="463376ef-6291-46e1-b6ca-27106cd4d516" providerId="ADAL" clId="{E8595BF4-9A3A-42EF-8E05-35883C046196}" dt="2023-03-22T15:16:07.799" v="49" actId="208"/>
          <ac:spMkLst>
            <pc:docMk/>
            <pc:sldMk cId="64091781" sldId="386"/>
            <ac:spMk id="32" creationId="{A7E7D95F-69E8-48BC-880B-91196076EAC7}"/>
          </ac:spMkLst>
        </pc:spChg>
        <pc:spChg chg="add mod">
          <ac:chgData name="Thomas Berger" userId="463376ef-6291-46e1-b6ca-27106cd4d516" providerId="ADAL" clId="{E8595BF4-9A3A-42EF-8E05-35883C046196}" dt="2023-03-22T15:36:24.805" v="94" actId="6549"/>
          <ac:spMkLst>
            <pc:docMk/>
            <pc:sldMk cId="64091781" sldId="386"/>
            <ac:spMk id="33" creationId="{FB06D709-7E13-4851-AA2E-4C91DC132A52}"/>
          </ac:spMkLst>
        </pc:spChg>
        <pc:spChg chg="del">
          <ac:chgData name="Thomas Berger" userId="463376ef-6291-46e1-b6ca-27106cd4d516" providerId="ADAL" clId="{E8595BF4-9A3A-42EF-8E05-35883C046196}" dt="2023-03-22T15:14:05.497" v="29" actId="478"/>
          <ac:spMkLst>
            <pc:docMk/>
            <pc:sldMk cId="64091781" sldId="386"/>
            <ac:spMk id="34" creationId="{361E66C2-B2AD-480A-A8B1-100A88724B10}"/>
          </ac:spMkLst>
        </pc:spChg>
        <pc:spChg chg="add mod">
          <ac:chgData name="Thomas Berger" userId="463376ef-6291-46e1-b6ca-27106cd4d516" providerId="ADAL" clId="{E8595BF4-9A3A-42EF-8E05-35883C046196}" dt="2023-03-22T15:16:36.418" v="53" actId="207"/>
          <ac:spMkLst>
            <pc:docMk/>
            <pc:sldMk cId="64091781" sldId="386"/>
            <ac:spMk id="35" creationId="{02662B87-CB2F-4149-B10B-5FC3B7D858AA}"/>
          </ac:spMkLst>
        </pc:spChg>
        <pc:spChg chg="add mod">
          <ac:chgData name="Thomas Berger" userId="463376ef-6291-46e1-b6ca-27106cd4d516" providerId="ADAL" clId="{E8595BF4-9A3A-42EF-8E05-35883C046196}" dt="2023-03-22T15:16:36.418" v="53" actId="207"/>
          <ac:spMkLst>
            <pc:docMk/>
            <pc:sldMk cId="64091781" sldId="386"/>
            <ac:spMk id="36" creationId="{A7E148F1-9E70-43AE-895E-E23D8DBA10B6}"/>
          </ac:spMkLst>
        </pc:spChg>
        <pc:spChg chg="add mod">
          <ac:chgData name="Thomas Berger" userId="463376ef-6291-46e1-b6ca-27106cd4d516" providerId="ADAL" clId="{E8595BF4-9A3A-42EF-8E05-35883C046196}" dt="2023-03-22T15:14:05.999" v="30"/>
          <ac:spMkLst>
            <pc:docMk/>
            <pc:sldMk cId="64091781" sldId="386"/>
            <ac:spMk id="37" creationId="{7D20EEF8-B1FB-4D0D-909A-8517F04B1210}"/>
          </ac:spMkLst>
        </pc:spChg>
        <pc:spChg chg="add mod">
          <ac:chgData name="Thomas Berger" userId="463376ef-6291-46e1-b6ca-27106cd4d516" providerId="ADAL" clId="{E8595BF4-9A3A-42EF-8E05-35883C046196}" dt="2023-03-22T15:14:05.999" v="30"/>
          <ac:spMkLst>
            <pc:docMk/>
            <pc:sldMk cId="64091781" sldId="386"/>
            <ac:spMk id="38" creationId="{89519E90-D2FB-4974-BA41-DBCD6BA0D944}"/>
          </ac:spMkLst>
        </pc:spChg>
        <pc:spChg chg="add mod">
          <ac:chgData name="Thomas Berger" userId="463376ef-6291-46e1-b6ca-27106cd4d516" providerId="ADAL" clId="{E8595BF4-9A3A-42EF-8E05-35883C046196}" dt="2023-03-22T15:14:05.999" v="30"/>
          <ac:spMkLst>
            <pc:docMk/>
            <pc:sldMk cId="64091781" sldId="386"/>
            <ac:spMk id="39" creationId="{17F6D4DD-3A8E-4E0F-8E4C-AEE846D9261D}"/>
          </ac:spMkLst>
        </pc:spChg>
        <pc:spChg chg="add mod">
          <ac:chgData name="Thomas Berger" userId="463376ef-6291-46e1-b6ca-27106cd4d516" providerId="ADAL" clId="{E8595BF4-9A3A-42EF-8E05-35883C046196}" dt="2023-03-22T15:14:05.999" v="30"/>
          <ac:spMkLst>
            <pc:docMk/>
            <pc:sldMk cId="64091781" sldId="386"/>
            <ac:spMk id="40" creationId="{7A535D05-F710-4632-A0D0-BF8432EACBE1}"/>
          </ac:spMkLst>
        </pc:spChg>
      </pc:sldChg>
      <pc:sldChg chg="addSp delSp modSp mod">
        <pc:chgData name="Thomas Berger" userId="463376ef-6291-46e1-b6ca-27106cd4d516" providerId="ADAL" clId="{E8595BF4-9A3A-42EF-8E05-35883C046196}" dt="2023-03-22T15:36:55.320" v="99" actId="20577"/>
        <pc:sldMkLst>
          <pc:docMk/>
          <pc:sldMk cId="777244088" sldId="458"/>
        </pc:sldMkLst>
        <pc:spChg chg="add mod">
          <ac:chgData name="Thomas Berger" userId="463376ef-6291-46e1-b6ca-27106cd4d516" providerId="ADAL" clId="{E8595BF4-9A3A-42EF-8E05-35883C046196}" dt="2023-03-22T15:14:55.972" v="37"/>
          <ac:spMkLst>
            <pc:docMk/>
            <pc:sldMk cId="777244088" sldId="458"/>
            <ac:spMk id="15" creationId="{A3E3A2B6-8C67-4D31-B86A-B9EA231CA86F}"/>
          </ac:spMkLst>
        </pc:spChg>
        <pc:spChg chg="add mod">
          <ac:chgData name="Thomas Berger" userId="463376ef-6291-46e1-b6ca-27106cd4d516" providerId="ADAL" clId="{E8595BF4-9A3A-42EF-8E05-35883C046196}" dt="2023-03-22T15:36:55.320" v="99" actId="20577"/>
          <ac:spMkLst>
            <pc:docMk/>
            <pc:sldMk cId="777244088" sldId="458"/>
            <ac:spMk id="16" creationId="{5A4A26DB-9E8C-4DBB-AB18-68D672F2BDD8}"/>
          </ac:spMkLst>
        </pc:spChg>
        <pc:spChg chg="del">
          <ac:chgData name="Thomas Berger" userId="463376ef-6291-46e1-b6ca-27106cd4d516" providerId="ADAL" clId="{E8595BF4-9A3A-42EF-8E05-35883C046196}" dt="2023-03-22T15:14:55.528" v="36" actId="478"/>
          <ac:spMkLst>
            <pc:docMk/>
            <pc:sldMk cId="777244088" sldId="458"/>
            <ac:spMk id="17" creationId="{8C62D7ED-8525-4585-A4AA-7CA103D4D14B}"/>
          </ac:spMkLst>
        </pc:spChg>
        <pc:spChg chg="del">
          <ac:chgData name="Thomas Berger" userId="463376ef-6291-46e1-b6ca-27106cd4d516" providerId="ADAL" clId="{E8595BF4-9A3A-42EF-8E05-35883C046196}" dt="2023-03-22T15:14:55.528" v="36" actId="478"/>
          <ac:spMkLst>
            <pc:docMk/>
            <pc:sldMk cId="777244088" sldId="458"/>
            <ac:spMk id="18" creationId="{FFC35301-6738-4DFD-ABB6-1D05CE9E8173}"/>
          </ac:spMkLst>
        </pc:spChg>
        <pc:spChg chg="del">
          <ac:chgData name="Thomas Berger" userId="463376ef-6291-46e1-b6ca-27106cd4d516" providerId="ADAL" clId="{E8595BF4-9A3A-42EF-8E05-35883C046196}" dt="2023-03-22T15:14:55.528" v="36" actId="478"/>
          <ac:spMkLst>
            <pc:docMk/>
            <pc:sldMk cId="777244088" sldId="458"/>
            <ac:spMk id="19" creationId="{EDB901D7-8370-47A6-A647-0238F9A88499}"/>
          </ac:spMkLst>
        </pc:spChg>
        <pc:spChg chg="del">
          <ac:chgData name="Thomas Berger" userId="463376ef-6291-46e1-b6ca-27106cd4d516" providerId="ADAL" clId="{E8595BF4-9A3A-42EF-8E05-35883C046196}" dt="2023-03-22T15:14:55.528" v="36" actId="478"/>
          <ac:spMkLst>
            <pc:docMk/>
            <pc:sldMk cId="777244088" sldId="458"/>
            <ac:spMk id="20" creationId="{81B0741A-E21B-42BA-ADD5-B8E740803AEF}"/>
          </ac:spMkLst>
        </pc:spChg>
        <pc:spChg chg="del">
          <ac:chgData name="Thomas Berger" userId="463376ef-6291-46e1-b6ca-27106cd4d516" providerId="ADAL" clId="{E8595BF4-9A3A-42EF-8E05-35883C046196}" dt="2023-03-22T15:14:55.528" v="36" actId="478"/>
          <ac:spMkLst>
            <pc:docMk/>
            <pc:sldMk cId="777244088" sldId="458"/>
            <ac:spMk id="21" creationId="{61F31237-E150-46B5-B428-3488DE90B88D}"/>
          </ac:spMkLst>
        </pc:spChg>
        <pc:spChg chg="add mod">
          <ac:chgData name="Thomas Berger" userId="463376ef-6291-46e1-b6ca-27106cd4d516" providerId="ADAL" clId="{E8595BF4-9A3A-42EF-8E05-35883C046196}" dt="2023-03-22T15:14:55.972" v="37"/>
          <ac:spMkLst>
            <pc:docMk/>
            <pc:sldMk cId="777244088" sldId="458"/>
            <ac:spMk id="26" creationId="{FD50E42D-34F3-4300-801D-7F0A001284FF}"/>
          </ac:spMkLst>
        </pc:spChg>
        <pc:spChg chg="add mod">
          <ac:chgData name="Thomas Berger" userId="463376ef-6291-46e1-b6ca-27106cd4d516" providerId="ADAL" clId="{E8595BF4-9A3A-42EF-8E05-35883C046196}" dt="2023-03-22T15:14:55.972" v="37"/>
          <ac:spMkLst>
            <pc:docMk/>
            <pc:sldMk cId="777244088" sldId="458"/>
            <ac:spMk id="27" creationId="{0919EE42-9E1F-4C57-97AA-36465569CE5B}"/>
          </ac:spMkLst>
        </pc:spChg>
        <pc:spChg chg="add mod">
          <ac:chgData name="Thomas Berger" userId="463376ef-6291-46e1-b6ca-27106cd4d516" providerId="ADAL" clId="{E8595BF4-9A3A-42EF-8E05-35883C046196}" dt="2023-03-22T15:15:10.064" v="40" actId="207"/>
          <ac:spMkLst>
            <pc:docMk/>
            <pc:sldMk cId="777244088" sldId="458"/>
            <ac:spMk id="28" creationId="{1818DB27-8F49-402D-9E84-B4084A68F032}"/>
          </ac:spMkLst>
        </pc:spChg>
        <pc:spChg chg="add mod">
          <ac:chgData name="Thomas Berger" userId="463376ef-6291-46e1-b6ca-27106cd4d516" providerId="ADAL" clId="{E8595BF4-9A3A-42EF-8E05-35883C046196}" dt="2023-03-22T15:15:10.064" v="40" actId="207"/>
          <ac:spMkLst>
            <pc:docMk/>
            <pc:sldMk cId="777244088" sldId="458"/>
            <ac:spMk id="29" creationId="{F681F6A4-31E3-4950-B6A1-55FBE942EDF9}"/>
          </ac:spMkLst>
        </pc:spChg>
        <pc:spChg chg="add mod">
          <ac:chgData name="Thomas Berger" userId="463376ef-6291-46e1-b6ca-27106cd4d516" providerId="ADAL" clId="{E8595BF4-9A3A-42EF-8E05-35883C046196}" dt="2023-03-22T15:14:55.972" v="37"/>
          <ac:spMkLst>
            <pc:docMk/>
            <pc:sldMk cId="777244088" sldId="458"/>
            <ac:spMk id="30" creationId="{6E5B8281-1DC2-4101-9AF2-66C24CC837B8}"/>
          </ac:spMkLst>
        </pc:spChg>
        <pc:spChg chg="add mod">
          <ac:chgData name="Thomas Berger" userId="463376ef-6291-46e1-b6ca-27106cd4d516" providerId="ADAL" clId="{E8595BF4-9A3A-42EF-8E05-35883C046196}" dt="2023-03-22T15:14:55.972" v="37"/>
          <ac:spMkLst>
            <pc:docMk/>
            <pc:sldMk cId="777244088" sldId="458"/>
            <ac:spMk id="31" creationId="{5B64990D-2D34-428A-8CCF-E84332BC97C0}"/>
          </ac:spMkLst>
        </pc:spChg>
        <pc:spChg chg="del">
          <ac:chgData name="Thomas Berger" userId="463376ef-6291-46e1-b6ca-27106cd4d516" providerId="ADAL" clId="{E8595BF4-9A3A-42EF-8E05-35883C046196}" dt="2023-03-22T15:14:55.528" v="36" actId="478"/>
          <ac:spMkLst>
            <pc:docMk/>
            <pc:sldMk cId="777244088" sldId="458"/>
            <ac:spMk id="34" creationId="{361E66C2-B2AD-480A-A8B1-100A88724B10}"/>
          </ac:spMkLst>
        </pc:spChg>
      </pc:sldChg>
      <pc:sldChg chg="addSp delSp modSp mod">
        <pc:chgData name="Thomas Berger" userId="463376ef-6291-46e1-b6ca-27106cd4d516" providerId="ADAL" clId="{E8595BF4-9A3A-42EF-8E05-35883C046196}" dt="2023-03-22T15:37:03.562" v="103" actId="20577"/>
        <pc:sldMkLst>
          <pc:docMk/>
          <pc:sldMk cId="3652901636" sldId="459"/>
        </pc:sldMkLst>
        <pc:spChg chg="add mod">
          <ac:chgData name="Thomas Berger" userId="463376ef-6291-46e1-b6ca-27106cd4d516" providerId="ADAL" clId="{E8595BF4-9A3A-42EF-8E05-35883C046196}" dt="2023-03-22T15:15:20.238" v="42"/>
          <ac:spMkLst>
            <pc:docMk/>
            <pc:sldMk cId="3652901636" sldId="459"/>
            <ac:spMk id="15" creationId="{53D34E0B-3B17-4256-AD75-AF8863EB5648}"/>
          </ac:spMkLst>
        </pc:spChg>
        <pc:spChg chg="add mod">
          <ac:chgData name="Thomas Berger" userId="463376ef-6291-46e1-b6ca-27106cd4d516" providerId="ADAL" clId="{E8595BF4-9A3A-42EF-8E05-35883C046196}" dt="2023-03-22T15:37:03.562" v="103" actId="20577"/>
          <ac:spMkLst>
            <pc:docMk/>
            <pc:sldMk cId="3652901636" sldId="459"/>
            <ac:spMk id="16" creationId="{CB72A0F8-1B05-4357-94D9-EE9F850F6068}"/>
          </ac:spMkLst>
        </pc:spChg>
        <pc:spChg chg="del">
          <ac:chgData name="Thomas Berger" userId="463376ef-6291-46e1-b6ca-27106cd4d516" providerId="ADAL" clId="{E8595BF4-9A3A-42EF-8E05-35883C046196}" dt="2023-03-22T15:15:19.753" v="41" actId="478"/>
          <ac:spMkLst>
            <pc:docMk/>
            <pc:sldMk cId="3652901636" sldId="459"/>
            <ac:spMk id="17" creationId="{8C62D7ED-8525-4585-A4AA-7CA103D4D14B}"/>
          </ac:spMkLst>
        </pc:spChg>
        <pc:spChg chg="del">
          <ac:chgData name="Thomas Berger" userId="463376ef-6291-46e1-b6ca-27106cd4d516" providerId="ADAL" clId="{E8595BF4-9A3A-42EF-8E05-35883C046196}" dt="2023-03-22T15:15:19.753" v="41" actId="478"/>
          <ac:spMkLst>
            <pc:docMk/>
            <pc:sldMk cId="3652901636" sldId="459"/>
            <ac:spMk id="18" creationId="{FFC35301-6738-4DFD-ABB6-1D05CE9E8173}"/>
          </ac:spMkLst>
        </pc:spChg>
        <pc:spChg chg="del">
          <ac:chgData name="Thomas Berger" userId="463376ef-6291-46e1-b6ca-27106cd4d516" providerId="ADAL" clId="{E8595BF4-9A3A-42EF-8E05-35883C046196}" dt="2023-03-22T15:15:19.753" v="41" actId="478"/>
          <ac:spMkLst>
            <pc:docMk/>
            <pc:sldMk cId="3652901636" sldId="459"/>
            <ac:spMk id="19" creationId="{EDB901D7-8370-47A6-A647-0238F9A88499}"/>
          </ac:spMkLst>
        </pc:spChg>
        <pc:spChg chg="del">
          <ac:chgData name="Thomas Berger" userId="463376ef-6291-46e1-b6ca-27106cd4d516" providerId="ADAL" clId="{E8595BF4-9A3A-42EF-8E05-35883C046196}" dt="2023-03-22T15:15:19.753" v="41" actId="478"/>
          <ac:spMkLst>
            <pc:docMk/>
            <pc:sldMk cId="3652901636" sldId="459"/>
            <ac:spMk id="20" creationId="{81B0741A-E21B-42BA-ADD5-B8E740803AEF}"/>
          </ac:spMkLst>
        </pc:spChg>
        <pc:spChg chg="del">
          <ac:chgData name="Thomas Berger" userId="463376ef-6291-46e1-b6ca-27106cd4d516" providerId="ADAL" clId="{E8595BF4-9A3A-42EF-8E05-35883C046196}" dt="2023-03-22T15:15:19.753" v="41" actId="478"/>
          <ac:spMkLst>
            <pc:docMk/>
            <pc:sldMk cId="3652901636" sldId="459"/>
            <ac:spMk id="21" creationId="{61F31237-E150-46B5-B428-3488DE90B88D}"/>
          </ac:spMkLst>
        </pc:spChg>
        <pc:spChg chg="add mod">
          <ac:chgData name="Thomas Berger" userId="463376ef-6291-46e1-b6ca-27106cd4d516" providerId="ADAL" clId="{E8595BF4-9A3A-42EF-8E05-35883C046196}" dt="2023-03-22T15:15:20.238" v="42"/>
          <ac:spMkLst>
            <pc:docMk/>
            <pc:sldMk cId="3652901636" sldId="459"/>
            <ac:spMk id="26" creationId="{C97F478C-C3C7-44B8-B6AE-B19F7293BAA2}"/>
          </ac:spMkLst>
        </pc:spChg>
        <pc:spChg chg="add mod">
          <ac:chgData name="Thomas Berger" userId="463376ef-6291-46e1-b6ca-27106cd4d516" providerId="ADAL" clId="{E8595BF4-9A3A-42EF-8E05-35883C046196}" dt="2023-03-22T15:15:20.238" v="42"/>
          <ac:spMkLst>
            <pc:docMk/>
            <pc:sldMk cId="3652901636" sldId="459"/>
            <ac:spMk id="27" creationId="{8B47C701-DCB8-45A4-A69A-9F4F3F07D0ED}"/>
          </ac:spMkLst>
        </pc:spChg>
        <pc:spChg chg="add mod">
          <ac:chgData name="Thomas Berger" userId="463376ef-6291-46e1-b6ca-27106cd4d516" providerId="ADAL" clId="{E8595BF4-9A3A-42EF-8E05-35883C046196}" dt="2023-03-22T15:15:20.238" v="42"/>
          <ac:spMkLst>
            <pc:docMk/>
            <pc:sldMk cId="3652901636" sldId="459"/>
            <ac:spMk id="28" creationId="{EDED7531-80AA-4267-8948-2B5765BDA3A2}"/>
          </ac:spMkLst>
        </pc:spChg>
        <pc:spChg chg="add mod">
          <ac:chgData name="Thomas Berger" userId="463376ef-6291-46e1-b6ca-27106cd4d516" providerId="ADAL" clId="{E8595BF4-9A3A-42EF-8E05-35883C046196}" dt="2023-03-22T15:15:20.238" v="42"/>
          <ac:spMkLst>
            <pc:docMk/>
            <pc:sldMk cId="3652901636" sldId="459"/>
            <ac:spMk id="29" creationId="{F4038237-91FC-4ECE-8913-B550D5E0F9E8}"/>
          </ac:spMkLst>
        </pc:spChg>
        <pc:spChg chg="add mod">
          <ac:chgData name="Thomas Berger" userId="463376ef-6291-46e1-b6ca-27106cd4d516" providerId="ADAL" clId="{E8595BF4-9A3A-42EF-8E05-35883C046196}" dt="2023-03-22T15:15:33.766" v="45" actId="208"/>
          <ac:spMkLst>
            <pc:docMk/>
            <pc:sldMk cId="3652901636" sldId="459"/>
            <ac:spMk id="30" creationId="{8BBC672F-59F0-4D66-9B99-D881570EFFA0}"/>
          </ac:spMkLst>
        </pc:spChg>
        <pc:spChg chg="add mod">
          <ac:chgData name="Thomas Berger" userId="463376ef-6291-46e1-b6ca-27106cd4d516" providerId="ADAL" clId="{E8595BF4-9A3A-42EF-8E05-35883C046196}" dt="2023-03-22T15:15:33.766" v="45" actId="208"/>
          <ac:spMkLst>
            <pc:docMk/>
            <pc:sldMk cId="3652901636" sldId="459"/>
            <ac:spMk id="31" creationId="{F4E939AC-EB29-498B-9AE7-A19B609C6E81}"/>
          </ac:spMkLst>
        </pc:spChg>
        <pc:spChg chg="del">
          <ac:chgData name="Thomas Berger" userId="463376ef-6291-46e1-b6ca-27106cd4d516" providerId="ADAL" clId="{E8595BF4-9A3A-42EF-8E05-35883C046196}" dt="2023-03-22T15:15:19.753" v="41" actId="478"/>
          <ac:spMkLst>
            <pc:docMk/>
            <pc:sldMk cId="3652901636" sldId="459"/>
            <ac:spMk id="34" creationId="{361E66C2-B2AD-480A-A8B1-100A88724B10}"/>
          </ac:spMkLst>
        </pc:spChg>
      </pc:sldChg>
      <pc:sldChg chg="addSp delSp modSp mod">
        <pc:chgData name="Thomas Berger" userId="463376ef-6291-46e1-b6ca-27106cd4d516" providerId="ADAL" clId="{E8595BF4-9A3A-42EF-8E05-35883C046196}" dt="2023-03-22T15:36:33.771" v="96" actId="20577"/>
        <pc:sldMkLst>
          <pc:docMk/>
          <pc:sldMk cId="4104493034" sldId="465"/>
        </pc:sldMkLst>
        <pc:spChg chg="add mod">
          <ac:chgData name="Thomas Berger" userId="463376ef-6291-46e1-b6ca-27106cd4d516" providerId="ADAL" clId="{E8595BF4-9A3A-42EF-8E05-35883C046196}" dt="2023-03-22T15:13:37.507" v="22"/>
          <ac:spMkLst>
            <pc:docMk/>
            <pc:sldMk cId="4104493034" sldId="465"/>
            <ac:spMk id="15" creationId="{C4B12A9A-F1C1-4317-B85B-DE7683493402}"/>
          </ac:spMkLst>
        </pc:spChg>
        <pc:spChg chg="add mod">
          <ac:chgData name="Thomas Berger" userId="463376ef-6291-46e1-b6ca-27106cd4d516" providerId="ADAL" clId="{E8595BF4-9A3A-42EF-8E05-35883C046196}" dt="2023-03-22T15:36:33.771" v="96" actId="20577"/>
          <ac:spMkLst>
            <pc:docMk/>
            <pc:sldMk cId="4104493034" sldId="465"/>
            <ac:spMk id="16" creationId="{97768D19-3F85-4202-A8D7-A53519FB3488}"/>
          </ac:spMkLst>
        </pc:spChg>
        <pc:spChg chg="add mod">
          <ac:chgData name="Thomas Berger" userId="463376ef-6291-46e1-b6ca-27106cd4d516" providerId="ADAL" clId="{E8595BF4-9A3A-42EF-8E05-35883C046196}" dt="2023-03-22T15:13:37.507" v="22"/>
          <ac:spMkLst>
            <pc:docMk/>
            <pc:sldMk cId="4104493034" sldId="465"/>
            <ac:spMk id="17" creationId="{86DAC971-23CE-4DC1-9D92-08B2E8ED55C1}"/>
          </ac:spMkLst>
        </pc:spChg>
        <pc:spChg chg="add mod">
          <ac:chgData name="Thomas Berger" userId="463376ef-6291-46e1-b6ca-27106cd4d516" providerId="ADAL" clId="{E8595BF4-9A3A-42EF-8E05-35883C046196}" dt="2023-03-22T15:13:37.507" v="22"/>
          <ac:spMkLst>
            <pc:docMk/>
            <pc:sldMk cId="4104493034" sldId="465"/>
            <ac:spMk id="18" creationId="{261ED5DE-08F2-4599-8CD0-A6E3BF5438CB}"/>
          </ac:spMkLst>
        </pc:spChg>
        <pc:spChg chg="add mod">
          <ac:chgData name="Thomas Berger" userId="463376ef-6291-46e1-b6ca-27106cd4d516" providerId="ADAL" clId="{E8595BF4-9A3A-42EF-8E05-35883C046196}" dt="2023-03-22T15:13:37.507" v="22"/>
          <ac:spMkLst>
            <pc:docMk/>
            <pc:sldMk cId="4104493034" sldId="465"/>
            <ac:spMk id="19" creationId="{59209B96-A312-483B-BCDE-36492DA95D1C}"/>
          </ac:spMkLst>
        </pc:spChg>
        <pc:spChg chg="add mod">
          <ac:chgData name="Thomas Berger" userId="463376ef-6291-46e1-b6ca-27106cd4d516" providerId="ADAL" clId="{E8595BF4-9A3A-42EF-8E05-35883C046196}" dt="2023-03-22T15:13:37.507" v="22"/>
          <ac:spMkLst>
            <pc:docMk/>
            <pc:sldMk cId="4104493034" sldId="465"/>
            <ac:spMk id="20" creationId="{E4E7EA9E-21C3-49D2-B0CC-AFBF9EA64DA2}"/>
          </ac:spMkLst>
        </pc:spChg>
        <pc:spChg chg="add mod">
          <ac:chgData name="Thomas Berger" userId="463376ef-6291-46e1-b6ca-27106cd4d516" providerId="ADAL" clId="{E8595BF4-9A3A-42EF-8E05-35883C046196}" dt="2023-03-22T15:13:37.507" v="22"/>
          <ac:spMkLst>
            <pc:docMk/>
            <pc:sldMk cId="4104493034" sldId="465"/>
            <ac:spMk id="21" creationId="{A56968AC-F989-4EEB-A5E2-D07EEBCC3958}"/>
          </ac:spMkLst>
        </pc:spChg>
        <pc:spChg chg="del">
          <ac:chgData name="Thomas Berger" userId="463376ef-6291-46e1-b6ca-27106cd4d516" providerId="ADAL" clId="{E8595BF4-9A3A-42EF-8E05-35883C046196}" dt="2023-03-22T15:13:37.070" v="21" actId="478"/>
          <ac:spMkLst>
            <pc:docMk/>
            <pc:sldMk cId="4104493034" sldId="465"/>
            <ac:spMk id="26" creationId="{6D1EA94A-8F87-468C-8135-0B415992AC38}"/>
          </ac:spMkLst>
        </pc:spChg>
        <pc:spChg chg="del">
          <ac:chgData name="Thomas Berger" userId="463376ef-6291-46e1-b6ca-27106cd4d516" providerId="ADAL" clId="{E8595BF4-9A3A-42EF-8E05-35883C046196}" dt="2023-03-22T15:13:37.070" v="21" actId="478"/>
          <ac:spMkLst>
            <pc:docMk/>
            <pc:sldMk cId="4104493034" sldId="465"/>
            <ac:spMk id="27" creationId="{C0D5DAEA-9BE5-42ED-8571-E9B40BC31CE4}"/>
          </ac:spMkLst>
        </pc:spChg>
        <pc:spChg chg="del">
          <ac:chgData name="Thomas Berger" userId="463376ef-6291-46e1-b6ca-27106cd4d516" providerId="ADAL" clId="{E8595BF4-9A3A-42EF-8E05-35883C046196}" dt="2023-03-22T15:13:37.070" v="21" actId="478"/>
          <ac:spMkLst>
            <pc:docMk/>
            <pc:sldMk cId="4104493034" sldId="465"/>
            <ac:spMk id="28" creationId="{18F74B9E-7023-46A2-BDA7-C2C1306A02DC}"/>
          </ac:spMkLst>
        </pc:spChg>
        <pc:spChg chg="del">
          <ac:chgData name="Thomas Berger" userId="463376ef-6291-46e1-b6ca-27106cd4d516" providerId="ADAL" clId="{E8595BF4-9A3A-42EF-8E05-35883C046196}" dt="2023-03-22T15:13:37.070" v="21" actId="478"/>
          <ac:spMkLst>
            <pc:docMk/>
            <pc:sldMk cId="4104493034" sldId="465"/>
            <ac:spMk id="29" creationId="{454AA859-061E-42EB-B7DE-222C7FA7B1AD}"/>
          </ac:spMkLst>
        </pc:spChg>
        <pc:spChg chg="del">
          <ac:chgData name="Thomas Berger" userId="463376ef-6291-46e1-b6ca-27106cd4d516" providerId="ADAL" clId="{E8595BF4-9A3A-42EF-8E05-35883C046196}" dt="2023-03-22T15:13:37.070" v="21" actId="478"/>
          <ac:spMkLst>
            <pc:docMk/>
            <pc:sldMk cId="4104493034" sldId="465"/>
            <ac:spMk id="30" creationId="{8B31DF66-B06B-484A-8047-36BFC1944940}"/>
          </ac:spMkLst>
        </pc:spChg>
        <pc:spChg chg="del">
          <ac:chgData name="Thomas Berger" userId="463376ef-6291-46e1-b6ca-27106cd4d516" providerId="ADAL" clId="{E8595BF4-9A3A-42EF-8E05-35883C046196}" dt="2023-03-22T15:13:37.070" v="21" actId="478"/>
          <ac:spMkLst>
            <pc:docMk/>
            <pc:sldMk cId="4104493034" sldId="465"/>
            <ac:spMk id="31" creationId="{D215D439-550F-410F-AF19-9EF6D0443698}"/>
          </ac:spMkLst>
        </pc:spChg>
        <pc:spChg chg="add mod">
          <ac:chgData name="Thomas Berger" userId="463376ef-6291-46e1-b6ca-27106cd4d516" providerId="ADAL" clId="{E8595BF4-9A3A-42EF-8E05-35883C046196}" dt="2023-03-22T15:13:37.507" v="22"/>
          <ac:spMkLst>
            <pc:docMk/>
            <pc:sldMk cId="4104493034" sldId="465"/>
            <ac:spMk id="32" creationId="{111896DC-0A03-4871-A054-858F851B7C76}"/>
          </ac:spMkLst>
        </pc:spChg>
      </pc:sldChg>
      <pc:sldChg chg="modSp add mod">
        <pc:chgData name="Thomas Berger" userId="463376ef-6291-46e1-b6ca-27106cd4d516" providerId="ADAL" clId="{E8595BF4-9A3A-42EF-8E05-35883C046196}" dt="2023-03-22T15:36:41.146" v="97" actId="20577"/>
        <pc:sldMkLst>
          <pc:docMk/>
          <pc:sldMk cId="1373625704" sldId="491"/>
        </pc:sldMkLst>
        <pc:spChg chg="mod">
          <ac:chgData name="Thomas Berger" userId="463376ef-6291-46e1-b6ca-27106cd4d516" providerId="ADAL" clId="{E8595BF4-9A3A-42EF-8E05-35883C046196}" dt="2023-03-22T15:36:41.146" v="97" actId="20577"/>
          <ac:spMkLst>
            <pc:docMk/>
            <pc:sldMk cId="1373625704" sldId="491"/>
            <ac:spMk id="33" creationId="{FB06D709-7E13-4851-AA2E-4C91DC132A52}"/>
          </ac:spMkLst>
        </pc:spChg>
      </pc:sldChg>
      <pc:sldChg chg="delSp modSp new mod">
        <pc:chgData name="Thomas Berger" userId="463376ef-6291-46e1-b6ca-27106cd4d516" providerId="ADAL" clId="{E8595BF4-9A3A-42EF-8E05-35883C046196}" dt="2023-03-22T15:48:37.265" v="203" actId="20577"/>
        <pc:sldMkLst>
          <pc:docMk/>
          <pc:sldMk cId="3070050212" sldId="492"/>
        </pc:sldMkLst>
        <pc:spChg chg="del">
          <ac:chgData name="Thomas Berger" userId="463376ef-6291-46e1-b6ca-27106cd4d516" providerId="ADAL" clId="{E8595BF4-9A3A-42EF-8E05-35883C046196}" dt="2023-03-22T15:39:47.879" v="151" actId="478"/>
          <ac:spMkLst>
            <pc:docMk/>
            <pc:sldMk cId="3070050212" sldId="492"/>
            <ac:spMk id="2" creationId="{8B48B9B1-7DA2-4006-960E-E38C0F9285DB}"/>
          </ac:spMkLst>
        </pc:spChg>
        <pc:spChg chg="mod">
          <ac:chgData name="Thomas Berger" userId="463376ef-6291-46e1-b6ca-27106cd4d516" providerId="ADAL" clId="{E8595BF4-9A3A-42EF-8E05-35883C046196}" dt="2023-03-22T15:43:37.988" v="194" actId="1076"/>
          <ac:spMkLst>
            <pc:docMk/>
            <pc:sldMk cId="3070050212" sldId="492"/>
            <ac:spMk id="4" creationId="{46187916-D5AA-4B20-9988-20811690A8E8}"/>
          </ac:spMkLst>
        </pc:spChg>
        <pc:spChg chg="mod">
          <ac:chgData name="Thomas Berger" userId="463376ef-6291-46e1-b6ca-27106cd4d516" providerId="ADAL" clId="{E8595BF4-9A3A-42EF-8E05-35883C046196}" dt="2023-03-22T15:48:37.265" v="203" actId="20577"/>
          <ac:spMkLst>
            <pc:docMk/>
            <pc:sldMk cId="3070050212" sldId="492"/>
            <ac:spMk id="5" creationId="{2671166A-240E-40A3-9608-E90E1D5D7127}"/>
          </ac:spMkLst>
        </pc:spChg>
        <pc:spChg chg="del">
          <ac:chgData name="Thomas Berger" userId="463376ef-6291-46e1-b6ca-27106cd4d516" providerId="ADAL" clId="{E8595BF4-9A3A-42EF-8E05-35883C046196}" dt="2023-03-22T15:39:46.524" v="150" actId="478"/>
          <ac:spMkLst>
            <pc:docMk/>
            <pc:sldMk cId="3070050212" sldId="492"/>
            <ac:spMk id="6" creationId="{1AF49C7D-1E4D-4530-BBC2-6130ECF0E565}"/>
          </ac:spMkLst>
        </pc:spChg>
        <pc:spChg chg="mod">
          <ac:chgData name="Thomas Berger" userId="463376ef-6291-46e1-b6ca-27106cd4d516" providerId="ADAL" clId="{E8595BF4-9A3A-42EF-8E05-35883C046196}" dt="2023-03-22T15:38:40.506" v="126" actId="20577"/>
          <ac:spMkLst>
            <pc:docMk/>
            <pc:sldMk cId="3070050212" sldId="492"/>
            <ac:spMk id="7" creationId="{54588A59-0CA6-4F9A-917D-05216FCF29D6}"/>
          </ac:spMkLst>
        </pc:spChg>
      </pc:sldChg>
      <pc:sldChg chg="modSp add mod">
        <pc:chgData name="Thomas Berger" userId="463376ef-6291-46e1-b6ca-27106cd4d516" providerId="ADAL" clId="{E8595BF4-9A3A-42EF-8E05-35883C046196}" dt="2023-03-22T15:53:59.887" v="236" actId="6549"/>
        <pc:sldMkLst>
          <pc:docMk/>
          <pc:sldMk cId="1206491075" sldId="493"/>
        </pc:sldMkLst>
        <pc:spChg chg="mod">
          <ac:chgData name="Thomas Berger" userId="463376ef-6291-46e1-b6ca-27106cd4d516" providerId="ADAL" clId="{E8595BF4-9A3A-42EF-8E05-35883C046196}" dt="2023-03-22T15:53:59.887" v="236" actId="6549"/>
          <ac:spMkLst>
            <pc:docMk/>
            <pc:sldMk cId="1206491075" sldId="493"/>
            <ac:spMk id="4" creationId="{46187916-D5AA-4B20-9988-20811690A8E8}"/>
          </ac:spMkLst>
        </pc:spChg>
        <pc:spChg chg="mod">
          <ac:chgData name="Thomas Berger" userId="463376ef-6291-46e1-b6ca-27106cd4d516" providerId="ADAL" clId="{E8595BF4-9A3A-42EF-8E05-35883C046196}" dt="2023-03-22T15:48:42.591" v="211" actId="20577"/>
          <ac:spMkLst>
            <pc:docMk/>
            <pc:sldMk cId="1206491075" sldId="493"/>
            <ac:spMk id="5" creationId="{2671166A-240E-40A3-9608-E90E1D5D7127}"/>
          </ac:spMkLst>
        </pc:spChg>
      </pc:sldChg>
      <pc:sldChg chg="modSp add mod ord">
        <pc:chgData name="Thomas Berger" userId="463376ef-6291-46e1-b6ca-27106cd4d516" providerId="ADAL" clId="{E8595BF4-9A3A-42EF-8E05-35883C046196}" dt="2023-03-22T15:54:39.907" v="239" actId="6549"/>
        <pc:sldMkLst>
          <pc:docMk/>
          <pc:sldMk cId="2186488428" sldId="494"/>
        </pc:sldMkLst>
        <pc:spChg chg="mod">
          <ac:chgData name="Thomas Berger" userId="463376ef-6291-46e1-b6ca-27106cd4d516" providerId="ADAL" clId="{E8595BF4-9A3A-42EF-8E05-35883C046196}" dt="2023-03-22T15:54:39.907" v="239" actId="6549"/>
          <ac:spMkLst>
            <pc:docMk/>
            <pc:sldMk cId="2186488428" sldId="494"/>
            <ac:spMk id="5" creationId="{2671166A-240E-40A3-9608-E90E1D5D7127}"/>
          </ac:spMkLst>
        </pc:spChg>
      </pc:sldChg>
      <pc:sldChg chg="modSp add mod">
        <pc:chgData name="Thomas Berger" userId="463376ef-6291-46e1-b6ca-27106cd4d516" providerId="ADAL" clId="{E8595BF4-9A3A-42EF-8E05-35883C046196}" dt="2023-03-22T15:56:44.567" v="367" actId="6549"/>
        <pc:sldMkLst>
          <pc:docMk/>
          <pc:sldMk cId="1775376043" sldId="495"/>
        </pc:sldMkLst>
        <pc:spChg chg="mod">
          <ac:chgData name="Thomas Berger" userId="463376ef-6291-46e1-b6ca-27106cd4d516" providerId="ADAL" clId="{E8595BF4-9A3A-42EF-8E05-35883C046196}" dt="2023-03-22T15:56:40.828" v="366" actId="20577"/>
          <ac:spMkLst>
            <pc:docMk/>
            <pc:sldMk cId="1775376043" sldId="495"/>
            <ac:spMk id="4" creationId="{46187916-D5AA-4B20-9988-20811690A8E8}"/>
          </ac:spMkLst>
        </pc:spChg>
        <pc:spChg chg="mod">
          <ac:chgData name="Thomas Berger" userId="463376ef-6291-46e1-b6ca-27106cd4d516" providerId="ADAL" clId="{E8595BF4-9A3A-42EF-8E05-35883C046196}" dt="2023-03-22T15:56:44.567" v="367" actId="6549"/>
          <ac:spMkLst>
            <pc:docMk/>
            <pc:sldMk cId="1775376043" sldId="495"/>
            <ac:spMk id="5" creationId="{2671166A-240E-40A3-9608-E90E1D5D7127}"/>
          </ac:spMkLst>
        </pc:spChg>
      </pc:sldChg>
      <pc:sldChg chg="addSp delSp modSp add mod">
        <pc:chgData name="Thomas Berger" userId="463376ef-6291-46e1-b6ca-27106cd4d516" providerId="ADAL" clId="{E8595BF4-9A3A-42EF-8E05-35883C046196}" dt="2023-03-22T16:21:07.888" v="458" actId="20577"/>
        <pc:sldMkLst>
          <pc:docMk/>
          <pc:sldMk cId="842180960" sldId="496"/>
        </pc:sldMkLst>
        <pc:spChg chg="del">
          <ac:chgData name="Thomas Berger" userId="463376ef-6291-46e1-b6ca-27106cd4d516" providerId="ADAL" clId="{E8595BF4-9A3A-42EF-8E05-35883C046196}" dt="2023-03-22T16:01:36.181" v="379" actId="478"/>
          <ac:spMkLst>
            <pc:docMk/>
            <pc:sldMk cId="842180960" sldId="496"/>
            <ac:spMk id="4" creationId="{46187916-D5AA-4B20-9988-20811690A8E8}"/>
          </ac:spMkLst>
        </pc:spChg>
        <pc:spChg chg="mod">
          <ac:chgData name="Thomas Berger" userId="463376ef-6291-46e1-b6ca-27106cd4d516" providerId="ADAL" clId="{E8595BF4-9A3A-42EF-8E05-35883C046196}" dt="2023-03-22T15:56:59.420" v="378" actId="20577"/>
          <ac:spMkLst>
            <pc:docMk/>
            <pc:sldMk cId="842180960" sldId="496"/>
            <ac:spMk id="5" creationId="{2671166A-240E-40A3-9608-E90E1D5D7127}"/>
          </ac:spMkLst>
        </pc:spChg>
        <pc:spChg chg="add del mod">
          <ac:chgData name="Thomas Berger" userId="463376ef-6291-46e1-b6ca-27106cd4d516" providerId="ADAL" clId="{E8595BF4-9A3A-42EF-8E05-35883C046196}" dt="2023-03-22T16:01:40.110" v="381" actId="478"/>
          <ac:spMkLst>
            <pc:docMk/>
            <pc:sldMk cId="842180960" sldId="496"/>
            <ac:spMk id="6" creationId="{1AFAE303-5CED-4512-BCC7-C8258439D6B4}"/>
          </ac:spMkLst>
        </pc:spChg>
        <pc:spChg chg="mod">
          <ac:chgData name="Thomas Berger" userId="463376ef-6291-46e1-b6ca-27106cd4d516" providerId="ADAL" clId="{E8595BF4-9A3A-42EF-8E05-35883C046196}" dt="2023-03-22T16:01:47.676" v="383" actId="6549"/>
          <ac:spMkLst>
            <pc:docMk/>
            <pc:sldMk cId="842180960" sldId="496"/>
            <ac:spMk id="7" creationId="{54588A59-0CA6-4F9A-917D-05216FCF29D6}"/>
          </ac:spMkLst>
        </pc:spChg>
        <pc:spChg chg="add mod">
          <ac:chgData name="Thomas Berger" userId="463376ef-6291-46e1-b6ca-27106cd4d516" providerId="ADAL" clId="{E8595BF4-9A3A-42EF-8E05-35883C046196}" dt="2023-03-22T16:21:07.888" v="458" actId="20577"/>
          <ac:spMkLst>
            <pc:docMk/>
            <pc:sldMk cId="842180960" sldId="496"/>
            <ac:spMk id="10" creationId="{EDAD5617-8DBA-43B3-99A4-4044ACE6765E}"/>
          </ac:spMkLst>
        </pc:spChg>
        <pc:picChg chg="add mod">
          <ac:chgData name="Thomas Berger" userId="463376ef-6291-46e1-b6ca-27106cd4d516" providerId="ADAL" clId="{E8595BF4-9A3A-42EF-8E05-35883C046196}" dt="2023-03-22T16:19:31.151" v="432" actId="1076"/>
          <ac:picMkLst>
            <pc:docMk/>
            <pc:sldMk cId="842180960" sldId="496"/>
            <ac:picMk id="9" creationId="{7692DF2C-7B3C-45A1-A9B9-99415A24BA63}"/>
          </ac:picMkLst>
        </pc:picChg>
      </pc:sldChg>
      <pc:sldChg chg="modSp add mod">
        <pc:chgData name="Thomas Berger" userId="463376ef-6291-46e1-b6ca-27106cd4d516" providerId="ADAL" clId="{E8595BF4-9A3A-42EF-8E05-35883C046196}" dt="2023-03-22T16:59:40.914" v="2023" actId="108"/>
        <pc:sldMkLst>
          <pc:docMk/>
          <pc:sldMk cId="2167288657" sldId="497"/>
        </pc:sldMkLst>
        <pc:spChg chg="mod">
          <ac:chgData name="Thomas Berger" userId="463376ef-6291-46e1-b6ca-27106cd4d516" providerId="ADAL" clId="{E8595BF4-9A3A-42EF-8E05-35883C046196}" dt="2023-03-22T16:59:40.914" v="2023" actId="108"/>
          <ac:spMkLst>
            <pc:docMk/>
            <pc:sldMk cId="2167288657" sldId="497"/>
            <ac:spMk id="4" creationId="{46187916-D5AA-4B20-9988-20811690A8E8}"/>
          </ac:spMkLst>
        </pc:spChg>
      </pc:sldChg>
      <pc:sldChg chg="modSp add mod">
        <pc:chgData name="Thomas Berger" userId="463376ef-6291-46e1-b6ca-27106cd4d516" providerId="ADAL" clId="{E8595BF4-9A3A-42EF-8E05-35883C046196}" dt="2023-03-22T16:44:37.648" v="1205" actId="20577"/>
        <pc:sldMkLst>
          <pc:docMk/>
          <pc:sldMk cId="446663298" sldId="498"/>
        </pc:sldMkLst>
        <pc:spChg chg="mod">
          <ac:chgData name="Thomas Berger" userId="463376ef-6291-46e1-b6ca-27106cd4d516" providerId="ADAL" clId="{E8595BF4-9A3A-42EF-8E05-35883C046196}" dt="2023-03-22T16:35:42.127" v="468" actId="20577"/>
          <ac:spMkLst>
            <pc:docMk/>
            <pc:sldMk cId="446663298" sldId="498"/>
            <ac:spMk id="5" creationId="{00000000-0000-0000-0000-000000000000}"/>
          </ac:spMkLst>
        </pc:spChg>
        <pc:spChg chg="mod">
          <ac:chgData name="Thomas Berger" userId="463376ef-6291-46e1-b6ca-27106cd4d516" providerId="ADAL" clId="{E8595BF4-9A3A-42EF-8E05-35883C046196}" dt="2023-03-22T16:44:37.648" v="1205" actId="20577"/>
          <ac:spMkLst>
            <pc:docMk/>
            <pc:sldMk cId="446663298" sldId="498"/>
            <ac:spMk id="22" creationId="{7A28A33A-D665-4034-BE5F-89A307194FC6}"/>
          </ac:spMkLst>
        </pc:spChg>
      </pc:sldChg>
      <pc:sldChg chg="addSp modSp add mod">
        <pc:chgData name="Thomas Berger" userId="463376ef-6291-46e1-b6ca-27106cd4d516" providerId="ADAL" clId="{E8595BF4-9A3A-42EF-8E05-35883C046196}" dt="2023-03-22T17:00:48.431" v="2062" actId="20577"/>
        <pc:sldMkLst>
          <pc:docMk/>
          <pc:sldMk cId="1581383717" sldId="499"/>
        </pc:sldMkLst>
        <pc:spChg chg="mod">
          <ac:chgData name="Thomas Berger" userId="463376ef-6291-46e1-b6ca-27106cd4d516" providerId="ADAL" clId="{E8595BF4-9A3A-42EF-8E05-35883C046196}" dt="2023-03-22T17:00:48.431" v="2062" actId="20577"/>
          <ac:spMkLst>
            <pc:docMk/>
            <pc:sldMk cId="1581383717" sldId="499"/>
            <ac:spMk id="4" creationId="{46187916-D5AA-4B20-9988-20811690A8E8}"/>
          </ac:spMkLst>
        </pc:spChg>
        <pc:picChg chg="add mod">
          <ac:chgData name="Thomas Berger" userId="463376ef-6291-46e1-b6ca-27106cd4d516" providerId="ADAL" clId="{E8595BF4-9A3A-42EF-8E05-35883C046196}" dt="2023-03-22T16:44:22.489" v="1187" actId="1076"/>
          <ac:picMkLst>
            <pc:docMk/>
            <pc:sldMk cId="1581383717" sldId="499"/>
            <ac:picMk id="2" creationId="{78515DB9-9100-4326-97CB-8D89D79E008D}"/>
          </ac:picMkLst>
        </pc:picChg>
      </pc:sldChg>
      <pc:sldChg chg="modSp add mod">
        <pc:chgData name="Thomas Berger" userId="463376ef-6291-46e1-b6ca-27106cd4d516" providerId="ADAL" clId="{E8595BF4-9A3A-42EF-8E05-35883C046196}" dt="2023-03-22T16:46:39.152" v="1459" actId="20577"/>
        <pc:sldMkLst>
          <pc:docMk/>
          <pc:sldMk cId="2539138664" sldId="500"/>
        </pc:sldMkLst>
        <pc:spChg chg="mod">
          <ac:chgData name="Thomas Berger" userId="463376ef-6291-46e1-b6ca-27106cd4d516" providerId="ADAL" clId="{E8595BF4-9A3A-42EF-8E05-35883C046196}" dt="2023-03-22T16:44:50.144" v="1218" actId="20577"/>
          <ac:spMkLst>
            <pc:docMk/>
            <pc:sldMk cId="2539138664" sldId="500"/>
            <ac:spMk id="5" creationId="{00000000-0000-0000-0000-000000000000}"/>
          </ac:spMkLst>
        </pc:spChg>
        <pc:spChg chg="mod">
          <ac:chgData name="Thomas Berger" userId="463376ef-6291-46e1-b6ca-27106cd4d516" providerId="ADAL" clId="{E8595BF4-9A3A-42EF-8E05-35883C046196}" dt="2023-03-22T16:46:39.152" v="1459" actId="20577"/>
          <ac:spMkLst>
            <pc:docMk/>
            <pc:sldMk cId="2539138664" sldId="500"/>
            <ac:spMk id="22" creationId="{7A28A33A-D665-4034-BE5F-89A307194FC6}"/>
          </ac:spMkLst>
        </pc:spChg>
      </pc:sldChg>
      <pc:sldChg chg="modSp add mod">
        <pc:chgData name="Thomas Berger" userId="463376ef-6291-46e1-b6ca-27106cd4d516" providerId="ADAL" clId="{E8595BF4-9A3A-42EF-8E05-35883C046196}" dt="2023-03-22T17:03:48.465" v="2221" actId="20577"/>
        <pc:sldMkLst>
          <pc:docMk/>
          <pc:sldMk cId="3940896507" sldId="501"/>
        </pc:sldMkLst>
        <pc:spChg chg="mod">
          <ac:chgData name="Thomas Berger" userId="463376ef-6291-46e1-b6ca-27106cd4d516" providerId="ADAL" clId="{E8595BF4-9A3A-42EF-8E05-35883C046196}" dt="2023-03-22T17:03:48.465" v="2221" actId="20577"/>
          <ac:spMkLst>
            <pc:docMk/>
            <pc:sldMk cId="3940896507" sldId="501"/>
            <ac:spMk id="4" creationId="{46187916-D5AA-4B20-9988-20811690A8E8}"/>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scdigitaloffice.sharepoint.com/teams/prj-rf-stim-nova/Freigegebene%20Dokumente/MKT%20Workshop/4-Felder-Matrix.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76097411927601"/>
          <c:y val="2.813929260034095E-2"/>
          <c:w val="0.8044376072078484"/>
          <c:h val="0.75519189154595812"/>
        </c:manualLayout>
      </c:layout>
      <c:scatterChart>
        <c:scatterStyle val="lineMarker"/>
        <c:varyColors val="0"/>
        <c:ser>
          <c:idx val="0"/>
          <c:order val="0"/>
          <c:tx>
            <c:strRef>
              <c:f>'Tabelle1 (2)'!$C$1</c:f>
              <c:strCache>
                <c:ptCount val="1"/>
                <c:pt idx="0">
                  <c:v>Customer Value (x-axis)</c:v>
                </c:pt>
              </c:strCache>
            </c:strRef>
          </c:tx>
          <c:spPr>
            <a:ln w="19050" cap="rnd">
              <a:noFill/>
              <a:round/>
            </a:ln>
            <a:effectLst/>
          </c:spPr>
          <c:marker>
            <c:symbol val="diamond"/>
            <c:size val="8"/>
            <c:spPr>
              <a:solidFill>
                <a:schemeClr val="tx1"/>
              </a:solidFill>
              <a:ln w="9525">
                <a:solidFill>
                  <a:srgbClr val="0070C0"/>
                </a:solidFill>
              </a:ln>
              <a:effectLst/>
            </c:spPr>
          </c:marker>
          <c:dPt>
            <c:idx val="7"/>
            <c:marker>
              <c:symbol val="diamond"/>
              <c:size val="8"/>
              <c:spPr>
                <a:solidFill>
                  <a:schemeClr val="tx1"/>
                </a:solidFill>
                <a:ln w="9525">
                  <a:solidFill>
                    <a:srgbClr val="0070C0"/>
                  </a:solidFill>
                </a:ln>
                <a:effectLst/>
              </c:spPr>
            </c:marker>
            <c:bubble3D val="0"/>
            <c:extLst>
              <c:ext xmlns:c16="http://schemas.microsoft.com/office/drawing/2014/chart" uri="{C3380CC4-5D6E-409C-BE32-E72D297353CC}">
                <c16:uniqueId val="{00000000-BD95-407C-ACEE-7CE55D0E7505}"/>
              </c:ext>
            </c:extLst>
          </c:dPt>
          <c:dPt>
            <c:idx val="8"/>
            <c:marker>
              <c:symbol val="diamond"/>
              <c:size val="8"/>
              <c:spPr>
                <a:solidFill>
                  <a:schemeClr val="tx1"/>
                </a:solidFill>
                <a:ln w="9525">
                  <a:solidFill>
                    <a:srgbClr val="0070C0"/>
                  </a:solidFill>
                </a:ln>
                <a:effectLst/>
              </c:spPr>
            </c:marker>
            <c:bubble3D val="0"/>
            <c:extLst>
              <c:ext xmlns:c16="http://schemas.microsoft.com/office/drawing/2014/chart" uri="{C3380CC4-5D6E-409C-BE32-E72D297353CC}">
                <c16:uniqueId val="{00000001-BD95-407C-ACEE-7CE55D0E7505}"/>
              </c:ext>
            </c:extLst>
          </c:dPt>
          <c:dPt>
            <c:idx val="9"/>
            <c:marker>
              <c:symbol val="diamond"/>
              <c:size val="8"/>
              <c:spPr>
                <a:solidFill>
                  <a:schemeClr val="tx1"/>
                </a:solidFill>
                <a:ln w="9525">
                  <a:solidFill>
                    <a:srgbClr val="0070C0"/>
                  </a:solidFill>
                </a:ln>
                <a:effectLst/>
              </c:spPr>
            </c:marker>
            <c:bubble3D val="0"/>
            <c:extLst>
              <c:ext xmlns:c16="http://schemas.microsoft.com/office/drawing/2014/chart" uri="{C3380CC4-5D6E-409C-BE32-E72D297353CC}">
                <c16:uniqueId val="{00000002-BD95-407C-ACEE-7CE55D0E7505}"/>
              </c:ext>
            </c:extLst>
          </c:dPt>
          <c:xVal>
            <c:numRef>
              <c:f>'Tabelle1 (2)'!$B$2:$B$14</c:f>
              <c:numCache>
                <c:formatCode>#,##0.0</c:formatCode>
                <c:ptCount val="13"/>
                <c:pt idx="0">
                  <c:v>1.5</c:v>
                </c:pt>
                <c:pt idx="1">
                  <c:v>2.5</c:v>
                </c:pt>
                <c:pt idx="2">
                  <c:v>3.5</c:v>
                </c:pt>
                <c:pt idx="3">
                  <c:v>1.5</c:v>
                </c:pt>
                <c:pt idx="4">
                  <c:v>2.5</c:v>
                </c:pt>
                <c:pt idx="5">
                  <c:v>3.5</c:v>
                </c:pt>
                <c:pt idx="6">
                  <c:v>1.5</c:v>
                </c:pt>
                <c:pt idx="7">
                  <c:v>0.5</c:v>
                </c:pt>
                <c:pt idx="8">
                  <c:v>0.5</c:v>
                </c:pt>
                <c:pt idx="9">
                  <c:v>0.5</c:v>
                </c:pt>
                <c:pt idx="10">
                  <c:v>3.5</c:v>
                </c:pt>
                <c:pt idx="11">
                  <c:v>2.5</c:v>
                </c:pt>
                <c:pt idx="12">
                  <c:v>1.5</c:v>
                </c:pt>
              </c:numCache>
            </c:numRef>
          </c:xVal>
          <c:yVal>
            <c:numRef>
              <c:f>'Tabelle1 (2)'!$C$2:$C$14</c:f>
              <c:numCache>
                <c:formatCode>#,##0.0</c:formatCode>
                <c:ptCount val="13"/>
                <c:pt idx="0">
                  <c:v>2.5</c:v>
                </c:pt>
                <c:pt idx="1">
                  <c:v>2.5</c:v>
                </c:pt>
                <c:pt idx="2">
                  <c:v>3.5</c:v>
                </c:pt>
                <c:pt idx="3">
                  <c:v>1.5</c:v>
                </c:pt>
                <c:pt idx="4">
                  <c:v>1.5</c:v>
                </c:pt>
                <c:pt idx="5">
                  <c:v>1.5</c:v>
                </c:pt>
                <c:pt idx="6">
                  <c:v>3.5</c:v>
                </c:pt>
                <c:pt idx="7">
                  <c:v>0.5</c:v>
                </c:pt>
                <c:pt idx="8">
                  <c:v>1.5</c:v>
                </c:pt>
                <c:pt idx="9">
                  <c:v>3.5</c:v>
                </c:pt>
                <c:pt idx="10">
                  <c:v>0.5</c:v>
                </c:pt>
                <c:pt idx="11">
                  <c:v>0.5</c:v>
                </c:pt>
                <c:pt idx="12">
                  <c:v>0.5</c:v>
                </c:pt>
              </c:numCache>
            </c:numRef>
          </c:yVal>
          <c:smooth val="0"/>
          <c:extLst>
            <c:ext xmlns:c16="http://schemas.microsoft.com/office/drawing/2014/chart" uri="{C3380CC4-5D6E-409C-BE32-E72D297353CC}">
              <c16:uniqueId val="{00000003-BD95-407C-ACEE-7CE55D0E7505}"/>
            </c:ext>
          </c:extLst>
        </c:ser>
        <c:ser>
          <c:idx val="1"/>
          <c:order val="1"/>
          <c:tx>
            <c:strRef>
              <c:f>'Tabelle1 (2)'!$A$22</c:f>
              <c:strCache>
                <c:ptCount val="1"/>
                <c:pt idx="0">
                  <c:v>x-axis</c:v>
                </c:pt>
              </c:strCache>
            </c:strRef>
          </c:tx>
          <c:spPr>
            <a:ln w="6350" cap="rnd">
              <a:solidFill>
                <a:srgbClr val="5E7A8F"/>
              </a:solidFill>
              <a:round/>
            </a:ln>
            <a:effectLst/>
          </c:spPr>
          <c:marker>
            <c:symbol val="none"/>
          </c:marker>
          <c:dPt>
            <c:idx val="0"/>
            <c:marker>
              <c:symbol val="none"/>
            </c:marker>
            <c:bubble3D val="0"/>
            <c:extLst>
              <c:ext xmlns:c16="http://schemas.microsoft.com/office/drawing/2014/chart" uri="{C3380CC4-5D6E-409C-BE32-E72D297353CC}">
                <c16:uniqueId val="{00000004-BD95-407C-ACEE-7CE55D0E7505}"/>
              </c:ext>
            </c:extLst>
          </c:dPt>
          <c:xVal>
            <c:numRef>
              <c:f>'Tabelle1 (2)'!$B$22:$B$23</c:f>
              <c:numCache>
                <c:formatCode>General</c:formatCode>
                <c:ptCount val="2"/>
                <c:pt idx="0">
                  <c:v>0</c:v>
                </c:pt>
                <c:pt idx="1">
                  <c:v>4</c:v>
                </c:pt>
              </c:numCache>
            </c:numRef>
          </c:xVal>
          <c:yVal>
            <c:numRef>
              <c:f>'Tabelle1 (2)'!$C$22:$C$23</c:f>
              <c:numCache>
                <c:formatCode>General</c:formatCode>
                <c:ptCount val="2"/>
                <c:pt idx="0">
                  <c:v>2</c:v>
                </c:pt>
                <c:pt idx="1">
                  <c:v>2</c:v>
                </c:pt>
              </c:numCache>
            </c:numRef>
          </c:yVal>
          <c:smooth val="0"/>
          <c:extLst>
            <c:ext xmlns:c16="http://schemas.microsoft.com/office/drawing/2014/chart" uri="{C3380CC4-5D6E-409C-BE32-E72D297353CC}">
              <c16:uniqueId val="{00000005-BD95-407C-ACEE-7CE55D0E7505}"/>
            </c:ext>
          </c:extLst>
        </c:ser>
        <c:ser>
          <c:idx val="2"/>
          <c:order val="2"/>
          <c:tx>
            <c:strRef>
              <c:f>'Tabelle1 (2)'!$A$26</c:f>
              <c:strCache>
                <c:ptCount val="1"/>
                <c:pt idx="0">
                  <c:v>y-axis</c:v>
                </c:pt>
              </c:strCache>
            </c:strRef>
          </c:tx>
          <c:spPr>
            <a:ln w="6350" cap="rnd">
              <a:solidFill>
                <a:srgbClr val="5E7A8F"/>
              </a:solidFill>
              <a:round/>
            </a:ln>
            <a:effectLst/>
          </c:spPr>
          <c:marker>
            <c:symbol val="none"/>
          </c:marker>
          <c:xVal>
            <c:numRef>
              <c:f>'Tabelle1 (2)'!$B$26:$B$27</c:f>
              <c:numCache>
                <c:formatCode>General</c:formatCode>
                <c:ptCount val="2"/>
                <c:pt idx="0">
                  <c:v>2</c:v>
                </c:pt>
                <c:pt idx="1">
                  <c:v>2</c:v>
                </c:pt>
              </c:numCache>
            </c:numRef>
          </c:xVal>
          <c:yVal>
            <c:numRef>
              <c:f>'Tabelle1 (2)'!$C$26:$C$27</c:f>
              <c:numCache>
                <c:formatCode>General</c:formatCode>
                <c:ptCount val="2"/>
                <c:pt idx="0">
                  <c:v>0</c:v>
                </c:pt>
                <c:pt idx="1">
                  <c:v>4</c:v>
                </c:pt>
              </c:numCache>
            </c:numRef>
          </c:yVal>
          <c:smooth val="0"/>
          <c:extLst>
            <c:ext xmlns:c16="http://schemas.microsoft.com/office/drawing/2014/chart" uri="{C3380CC4-5D6E-409C-BE32-E72D297353CC}">
              <c16:uniqueId val="{00000006-BD95-407C-ACEE-7CE55D0E7505}"/>
            </c:ext>
          </c:extLst>
        </c:ser>
        <c:dLbls>
          <c:showLegendKey val="0"/>
          <c:showVal val="0"/>
          <c:showCatName val="0"/>
          <c:showSerName val="0"/>
          <c:showPercent val="0"/>
          <c:showBubbleSize val="0"/>
        </c:dLbls>
        <c:axId val="416215624"/>
        <c:axId val="416216936"/>
      </c:scatterChart>
      <c:valAx>
        <c:axId val="416215624"/>
        <c:scaling>
          <c:orientation val="minMax"/>
          <c:max val="4"/>
          <c:min val="0"/>
        </c:scaling>
        <c:delete val="1"/>
        <c:axPos val="b"/>
        <c:majorGridlines>
          <c:spPr>
            <a:ln w="9525" cap="flat" cmpd="sng" algn="ctr">
              <a:noFill/>
              <a:round/>
            </a:ln>
            <a:effectLst/>
          </c:spPr>
        </c:majorGridlines>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de-DE" sz="1000" b="1">
                    <a:solidFill>
                      <a:schemeClr val="tx1"/>
                    </a:solidFill>
                  </a:rPr>
                  <a:t>Customer </a:t>
                </a:r>
                <a:r>
                  <a:rPr lang="de-DE" sz="1000" b="1" err="1">
                    <a:solidFill>
                      <a:schemeClr val="tx1"/>
                    </a:solidFill>
                  </a:rPr>
                  <a:t>Excitement</a:t>
                </a:r>
                <a:endParaRPr lang="de-DE" sz="1000" b="1">
                  <a:solidFill>
                    <a:schemeClr val="tx1"/>
                  </a:solidFill>
                </a:endParaRPr>
              </a:p>
            </c:rich>
          </c:tx>
          <c:layout>
            <c:manualLayout>
              <c:xMode val="edge"/>
              <c:yMode val="edge"/>
              <c:x val="0.29431897513078326"/>
              <c:y val="0.82776437563904837"/>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crossAx val="416216936"/>
        <c:crosses val="autoZero"/>
        <c:crossBetween val="midCat"/>
        <c:majorUnit val="1"/>
        <c:minorUnit val="0.1"/>
      </c:valAx>
      <c:valAx>
        <c:axId val="416216936"/>
        <c:scaling>
          <c:orientation val="minMax"/>
          <c:max val="4"/>
          <c:min val="0"/>
        </c:scaling>
        <c:delete val="1"/>
        <c:axPos val="l"/>
        <c:majorGridlines>
          <c:spPr>
            <a:ln w="9525" cap="flat" cmpd="sng" algn="ctr">
              <a:noFill/>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de-DE" sz="1000" b="1">
                    <a:solidFill>
                      <a:schemeClr val="tx1"/>
                    </a:solidFill>
                  </a:rPr>
                  <a:t>Customer</a:t>
                </a:r>
                <a:r>
                  <a:rPr lang="de-DE" sz="1000" b="1" baseline="0">
                    <a:solidFill>
                      <a:schemeClr val="tx1"/>
                    </a:solidFill>
                  </a:rPr>
                  <a:t> Benefit</a:t>
                </a:r>
                <a:endParaRPr lang="de-DE" sz="1000" b="1">
                  <a:solidFill>
                    <a:schemeClr val="tx1"/>
                  </a:solidFill>
                </a:endParaRPr>
              </a:p>
            </c:rich>
          </c:tx>
          <c:layout>
            <c:manualLayout>
              <c:xMode val="edge"/>
              <c:yMode val="edge"/>
              <c:x val="5.2131273533487558E-2"/>
              <c:y val="0.14257988439823965"/>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crossAx val="416215624"/>
        <c:crosses val="autoZero"/>
        <c:crossBetween val="midCat"/>
        <c:majorUnit val="1"/>
      </c:valAx>
      <c:spPr>
        <a:noFill/>
        <a:ln>
          <a:solidFill>
            <a:schemeClr val="bg2">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08E61B3-4BBB-47D6-AF58-16D89CA3B8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r-Latn-CS"/>
          </a:p>
        </p:txBody>
      </p:sp>
      <p:sp>
        <p:nvSpPr>
          <p:cNvPr id="3" name="Datumsplatzhalter 2">
            <a:extLst>
              <a:ext uri="{FF2B5EF4-FFF2-40B4-BE49-F238E27FC236}">
                <a16:creationId xmlns:a16="http://schemas.microsoft.com/office/drawing/2014/main" id="{C3F41491-E207-4CD6-A9CB-1D3933C21D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8423C3-D5AF-4925-AFCF-3F6A391BE80F}" type="datetimeFigureOut">
              <a:rPr lang="sr-Latn-CS" smtClean="0"/>
              <a:pPr/>
              <a:t>15.4.2023.</a:t>
            </a:fld>
            <a:endParaRPr lang="sr-Latn-CS"/>
          </a:p>
        </p:txBody>
      </p:sp>
      <p:sp>
        <p:nvSpPr>
          <p:cNvPr id="4" name="Fußzeilenplatzhalter 3">
            <a:extLst>
              <a:ext uri="{FF2B5EF4-FFF2-40B4-BE49-F238E27FC236}">
                <a16:creationId xmlns:a16="http://schemas.microsoft.com/office/drawing/2014/main" id="{639D717C-5F6A-4B7A-A87F-1E154DF2D9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sr-Latn-CS"/>
          </a:p>
        </p:txBody>
      </p:sp>
      <p:sp>
        <p:nvSpPr>
          <p:cNvPr id="5" name="Foliennummernplatzhalter 4">
            <a:extLst>
              <a:ext uri="{FF2B5EF4-FFF2-40B4-BE49-F238E27FC236}">
                <a16:creationId xmlns:a16="http://schemas.microsoft.com/office/drawing/2014/main" id="{F0F02979-5BED-439A-9CA1-85BCEFF6DE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2DBBF3-82BD-4658-9F7A-5B28869FB808}" type="slidenum">
              <a:rPr lang="sr-Latn-CS" smtClean="0"/>
              <a:pPr/>
              <a:t>‹Nr.›</a:t>
            </a:fld>
            <a:endParaRPr lang="sr-Latn-CS"/>
          </a:p>
        </p:txBody>
      </p:sp>
    </p:spTree>
    <p:extLst>
      <p:ext uri="{BB962C8B-B14F-4D97-AF65-F5344CB8AC3E}">
        <p14:creationId xmlns:p14="http://schemas.microsoft.com/office/powerpoint/2010/main" val="35731456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HTWBerlin Office" panose="02000000000000000000" pitchFamily="2"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HTWBerlin Office" panose="02000000000000000000" pitchFamily="2" charset="0"/>
              </a:defRPr>
            </a:lvl1pPr>
          </a:lstStyle>
          <a:p>
            <a:fld id="{4123B55E-0ACE-924D-BFE6-EE8E92F2A39E}" type="datetimeFigureOut">
              <a:rPr lang="de-DE" smtClean="0"/>
              <a:pPr/>
              <a:t>15.04.2023</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HTWBerlin Office" panose="02000000000000000000" pitchFamily="2"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HTWBerlin Office" panose="02000000000000000000" pitchFamily="2" charset="0"/>
              </a:defRPr>
            </a:lvl1pPr>
          </a:lstStyle>
          <a:p>
            <a:fld id="{4EC162E9-57E0-E046-B6DC-E8FB2FA9A909}" type="slidenum">
              <a:rPr lang="de-DE" smtClean="0"/>
              <a:pPr/>
              <a:t>‹Nr.›</a:t>
            </a:fld>
            <a:endParaRPr lang="de-DE" dirty="0"/>
          </a:p>
        </p:txBody>
      </p:sp>
    </p:spTree>
    <p:extLst>
      <p:ext uri="{BB962C8B-B14F-4D97-AF65-F5344CB8AC3E}">
        <p14:creationId xmlns:p14="http://schemas.microsoft.com/office/powerpoint/2010/main" val="237782503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HTWBerlin Office" panose="02000000000000000000" pitchFamily="2" charset="0"/>
        <a:ea typeface="+mn-ea"/>
        <a:cs typeface="+mn-cs"/>
      </a:defRPr>
    </a:lvl1pPr>
    <a:lvl2pPr marL="342900" algn="l" defTabSz="685800" rtl="0" eaLnBrk="1" latinLnBrk="0" hangingPunct="1">
      <a:defRPr sz="900" kern="1200">
        <a:solidFill>
          <a:schemeClr val="tx1"/>
        </a:solidFill>
        <a:latin typeface="HTWBerlin Office" panose="02000000000000000000" pitchFamily="2" charset="0"/>
        <a:ea typeface="+mn-ea"/>
        <a:cs typeface="+mn-cs"/>
      </a:defRPr>
    </a:lvl2pPr>
    <a:lvl3pPr marL="685800" algn="l" defTabSz="685800" rtl="0" eaLnBrk="1" latinLnBrk="0" hangingPunct="1">
      <a:defRPr sz="900" kern="1200">
        <a:solidFill>
          <a:schemeClr val="tx1"/>
        </a:solidFill>
        <a:latin typeface="HTWBerlin Office" panose="02000000000000000000" pitchFamily="2" charset="0"/>
        <a:ea typeface="+mn-ea"/>
        <a:cs typeface="+mn-cs"/>
      </a:defRPr>
    </a:lvl3pPr>
    <a:lvl4pPr marL="1028700" algn="l" defTabSz="685800" rtl="0" eaLnBrk="1" latinLnBrk="0" hangingPunct="1">
      <a:defRPr sz="900" kern="1200">
        <a:solidFill>
          <a:schemeClr val="tx1"/>
        </a:solidFill>
        <a:latin typeface="HTWBerlin Office" panose="02000000000000000000" pitchFamily="2" charset="0"/>
        <a:ea typeface="+mn-ea"/>
        <a:cs typeface="+mn-cs"/>
      </a:defRPr>
    </a:lvl4pPr>
    <a:lvl5pPr marL="1371600" algn="l" defTabSz="685800" rtl="0" eaLnBrk="1" latinLnBrk="0" hangingPunct="1">
      <a:defRPr sz="900" kern="1200">
        <a:solidFill>
          <a:schemeClr val="tx1"/>
        </a:solidFill>
        <a:latin typeface="HTWBerlin Office" panose="02000000000000000000" pitchFamily="2"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Foto quer">
    <p:spTree>
      <p:nvGrpSpPr>
        <p:cNvPr id="1" name=""/>
        <p:cNvGrpSpPr/>
        <p:nvPr/>
      </p:nvGrpSpPr>
      <p:grpSpPr>
        <a:xfrm>
          <a:off x="0" y="0"/>
          <a:ext cx="0" cy="0"/>
          <a:chOff x="0" y="0"/>
          <a:chExt cx="0" cy="0"/>
        </a:xfrm>
      </p:grpSpPr>
      <p:sp>
        <p:nvSpPr>
          <p:cNvPr id="9" name="Textplatzhalter 3">
            <a:extLst>
              <a:ext uri="{FF2B5EF4-FFF2-40B4-BE49-F238E27FC236}">
                <a16:creationId xmlns:a16="http://schemas.microsoft.com/office/drawing/2014/main" id="{2521101C-AC3B-49B5-89D0-97651239E41F}"/>
              </a:ext>
            </a:extLst>
          </p:cNvPr>
          <p:cNvSpPr>
            <a:spLocks noGrp="1"/>
          </p:cNvSpPr>
          <p:nvPr>
            <p:ph type="body" sz="quarter" idx="14" hasCustomPrompt="1"/>
          </p:nvPr>
        </p:nvSpPr>
        <p:spPr>
          <a:xfrm>
            <a:off x="539750" y="4253096"/>
            <a:ext cx="6490224" cy="856099"/>
          </a:xfrm>
        </p:spPr>
        <p:txBody>
          <a:bodyPr vert="horz" lIns="0" tIns="0" rIns="0" bIns="0" rtlCol="0" anchor="t" anchorCtr="0">
            <a:noAutofit/>
          </a:bodyPr>
          <a:lstStyle>
            <a:lvl1pPr>
              <a:defRPr lang="de-DE" sz="1800" dirty="0" smtClean="0"/>
            </a:lvl1pPr>
            <a:lvl2pPr>
              <a:defRPr lang="de-DE" sz="1500" dirty="0"/>
            </a:lvl2pPr>
          </a:lstStyle>
          <a:p>
            <a:r>
              <a:rPr lang="de-DE" sz="1800" kern="1200" dirty="0">
                <a:solidFill>
                  <a:schemeClr val="tx1"/>
                </a:solidFill>
                <a:latin typeface="HTWBerlin Office" panose="02000000000000000000" pitchFamily="2" charset="0"/>
                <a:ea typeface="+mn-ea"/>
                <a:cs typeface="+mn-cs"/>
              </a:rPr>
              <a:t>Referent / Datum ergänzen</a:t>
            </a:r>
          </a:p>
        </p:txBody>
      </p:sp>
      <p:sp>
        <p:nvSpPr>
          <p:cNvPr id="3" name="Subtitle 2"/>
          <p:cNvSpPr>
            <a:spLocks noGrp="1"/>
          </p:cNvSpPr>
          <p:nvPr>
            <p:ph type="subTitle" idx="1"/>
          </p:nvPr>
        </p:nvSpPr>
        <p:spPr>
          <a:xfrm>
            <a:off x="540364" y="3189130"/>
            <a:ext cx="6637920" cy="614621"/>
          </a:xfrm>
        </p:spPr>
        <p:txBody>
          <a:bodyPr/>
          <a:lstStyle>
            <a:lvl1pPr marL="0" indent="0" algn="l">
              <a:lnSpc>
                <a:spcPts val="3200"/>
              </a:lnSpc>
              <a:spcBef>
                <a:spcPts val="0"/>
              </a:spcBef>
              <a:spcAft>
                <a:spcPts val="0"/>
              </a:spcAft>
              <a:buNone/>
              <a:defRPr sz="30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dirty="0"/>
              <a:t>Master-Untertitelformat bearbeiten</a:t>
            </a:r>
            <a:endParaRPr lang="en-US" dirty="0"/>
          </a:p>
        </p:txBody>
      </p:sp>
      <p:sp>
        <p:nvSpPr>
          <p:cNvPr id="12" name="Titel 11">
            <a:extLst>
              <a:ext uri="{FF2B5EF4-FFF2-40B4-BE49-F238E27FC236}">
                <a16:creationId xmlns:a16="http://schemas.microsoft.com/office/drawing/2014/main" id="{2359D3DF-BD87-E945-BC14-CF14588E1CB4}"/>
              </a:ext>
            </a:extLst>
          </p:cNvPr>
          <p:cNvSpPr>
            <a:spLocks noGrp="1"/>
          </p:cNvSpPr>
          <p:nvPr>
            <p:ph type="title"/>
          </p:nvPr>
        </p:nvSpPr>
        <p:spPr>
          <a:xfrm>
            <a:off x="540364" y="2790660"/>
            <a:ext cx="6637920" cy="1064389"/>
          </a:xfrm>
        </p:spPr>
        <p:txBody>
          <a:bodyPr/>
          <a:lstStyle>
            <a:lvl1pPr>
              <a:defRPr>
                <a:solidFill>
                  <a:schemeClr val="accent1"/>
                </a:solidFill>
              </a:defRPr>
            </a:lvl1pPr>
          </a:lstStyle>
          <a:p>
            <a:r>
              <a:rPr lang="de-DE" dirty="0"/>
              <a:t>Mastertitelformat bearbeiten</a:t>
            </a:r>
          </a:p>
        </p:txBody>
      </p:sp>
      <p:sp>
        <p:nvSpPr>
          <p:cNvPr id="17" name="Bildplatzhalter 16">
            <a:extLst>
              <a:ext uri="{FF2B5EF4-FFF2-40B4-BE49-F238E27FC236}">
                <a16:creationId xmlns:a16="http://schemas.microsoft.com/office/drawing/2014/main" id="{8CD9B568-1D16-4F42-9040-2098434EC3F2}"/>
              </a:ext>
            </a:extLst>
          </p:cNvPr>
          <p:cNvSpPr>
            <a:spLocks noGrp="1"/>
          </p:cNvSpPr>
          <p:nvPr>
            <p:ph type="pic" sz="quarter" idx="13"/>
          </p:nvPr>
        </p:nvSpPr>
        <p:spPr>
          <a:xfrm>
            <a:off x="0" y="0"/>
            <a:ext cx="9144000" cy="2574000"/>
          </a:xfrm>
          <a:solidFill>
            <a:schemeClr val="bg1">
              <a:lumMod val="85000"/>
            </a:schemeClr>
          </a:solidFill>
        </p:spPr>
        <p:txBody>
          <a:bodyPr/>
          <a:lstStyle>
            <a:lvl1pPr>
              <a:defRPr>
                <a:solidFill>
                  <a:schemeClr val="bg1">
                    <a:lumMod val="85000"/>
                  </a:schemeClr>
                </a:solidFill>
              </a:defRPr>
            </a:lvl1pPr>
          </a:lstStyle>
          <a:p>
            <a:endParaRPr lang="de-DE"/>
          </a:p>
        </p:txBody>
      </p:sp>
      <p:pic>
        <p:nvPicPr>
          <p:cNvPr id="8" name="Grafik 7">
            <a:extLst>
              <a:ext uri="{FF2B5EF4-FFF2-40B4-BE49-F238E27FC236}">
                <a16:creationId xmlns:a16="http://schemas.microsoft.com/office/drawing/2014/main" id="{01ECC62E-96F4-834C-A933-7E3D7EC38AB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44000" y="3985734"/>
            <a:ext cx="1440000" cy="842205"/>
          </a:xfrm>
          <a:prstGeom prst="rect">
            <a:avLst/>
          </a:prstGeom>
        </p:spPr>
      </p:pic>
    </p:spTree>
    <p:extLst>
      <p:ext uri="{BB962C8B-B14F-4D97-AF65-F5344CB8AC3E}">
        <p14:creationId xmlns:p14="http://schemas.microsoft.com/office/powerpoint/2010/main" val="118850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el + 2spaltiger Text mit Grün">
    <p:spTree>
      <p:nvGrpSpPr>
        <p:cNvPr id="1" name=""/>
        <p:cNvGrpSpPr/>
        <p:nvPr/>
      </p:nvGrpSpPr>
      <p:grpSpPr>
        <a:xfrm>
          <a:off x="0" y="0"/>
          <a:ext cx="0" cy="0"/>
          <a:chOff x="0" y="0"/>
          <a:chExt cx="0" cy="0"/>
        </a:xfrm>
      </p:grpSpPr>
      <p:sp>
        <p:nvSpPr>
          <p:cNvPr id="2" name="Title 1"/>
          <p:cNvSpPr>
            <a:spLocks noGrp="1"/>
          </p:cNvSpPr>
          <p:nvPr>
            <p:ph type="title"/>
          </p:nvPr>
        </p:nvSpPr>
        <p:spPr>
          <a:xfrm>
            <a:off x="539750" y="305147"/>
            <a:ext cx="4649470" cy="443628"/>
          </a:xfrm>
        </p:spPr>
        <p:txBody>
          <a:bodyPr/>
          <a:lstStyle/>
          <a:p>
            <a:r>
              <a:rPr lang="de-DE" dirty="0"/>
              <a:t>Mastertitelformat bearbeiten</a:t>
            </a:r>
            <a:endParaRPr lang="en-US" dirty="0"/>
          </a:p>
        </p:txBody>
      </p:sp>
      <p:sp>
        <p:nvSpPr>
          <p:cNvPr id="3" name="Content Placeholder 2"/>
          <p:cNvSpPr>
            <a:spLocks noGrp="1"/>
          </p:cNvSpPr>
          <p:nvPr>
            <p:ph idx="1"/>
          </p:nvPr>
        </p:nvSpPr>
        <p:spPr>
          <a:xfrm>
            <a:off x="540000" y="1320164"/>
            <a:ext cx="4649220" cy="3098409"/>
          </a:xfrm>
        </p:spPr>
        <p:txBody>
          <a:bodyPr/>
          <a:lstStyle>
            <a:lvl1pPr>
              <a:lnSpc>
                <a:spcPct val="100000"/>
              </a:lnSpc>
              <a:defRPr sz="1400"/>
            </a:lvl1pPr>
            <a:lvl2pPr>
              <a:lnSpc>
                <a:spcPct val="100000"/>
              </a:lnSpc>
              <a:defRPr sz="1400"/>
            </a:lvl2pPr>
            <a:lvl3pPr>
              <a:lnSpc>
                <a:spcPct val="100000"/>
              </a:lnSpc>
              <a:defRPr sz="1200"/>
            </a:lvl3pPr>
            <a:lvl4pPr marL="642937" indent="-285750">
              <a:defRPr lang="de-DE" sz="1100" kern="1200" dirty="0">
                <a:solidFill>
                  <a:schemeClr val="tx1"/>
                </a:solidFill>
                <a:latin typeface="HTWBerlin Office" panose="02000000000000000000" pitchFamily="2" charset="0"/>
                <a:ea typeface="+mn-ea"/>
                <a:cs typeface="+mn-cs"/>
              </a:defRPr>
            </a:lvl4pPr>
            <a:lvl5pPr>
              <a:defRPr sz="1400"/>
            </a:lvl5pPr>
          </a:lstStyle>
          <a:p>
            <a:pPr lvl="0"/>
            <a:r>
              <a:rPr lang="de-DE" dirty="0"/>
              <a:t>Mastertextformat bearbeiten</a:t>
            </a:r>
          </a:p>
          <a:p>
            <a:pPr marL="179388" marR="0" lvl="1" indent="-179388"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Zweite Ebene</a:t>
            </a:r>
          </a:p>
          <a:p>
            <a:pPr marL="357188" marR="0" lvl="2" indent="-177800"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Dritte Ebene</a:t>
            </a:r>
          </a:p>
          <a:p>
            <a:pPr marL="536575" lvl="3" indent="-179388" algn="l" defTabSz="685800" rtl="0" eaLnBrk="1" latinLnBrk="0" hangingPunct="1">
              <a:lnSpc>
                <a:spcPct val="100000"/>
              </a:lnSpc>
              <a:spcBef>
                <a:spcPts val="0"/>
              </a:spcBef>
              <a:spcAft>
                <a:spcPts val="550"/>
              </a:spcAft>
              <a:buClr>
                <a:schemeClr val="accent1"/>
              </a:buClr>
              <a:buFont typeface="Arial" panose="020B0604020202020204" pitchFamily="34" charset="0"/>
              <a:buChar char="•"/>
              <a:tabLst/>
            </a:pPr>
            <a:r>
              <a:rPr lang="de-DE" dirty="0"/>
              <a:t>Vierte Ebene</a:t>
            </a:r>
          </a:p>
        </p:txBody>
      </p:sp>
      <p:sp>
        <p:nvSpPr>
          <p:cNvPr id="5" name="Footer Placeholder 4"/>
          <p:cNvSpPr>
            <a:spLocks noGrp="1"/>
          </p:cNvSpPr>
          <p:nvPr>
            <p:ph type="ftr" sz="quarter" idx="11"/>
          </p:nvPr>
        </p:nvSpPr>
        <p:spPr/>
        <p:txBody>
          <a:bodyPr/>
          <a:lstStyle>
            <a:lvl1pPr>
              <a:defRPr b="0">
                <a:solidFill>
                  <a:schemeClr val="bg1">
                    <a:lumMod val="65000"/>
                  </a:schemeClr>
                </a:solidFill>
              </a:defRPr>
            </a:lvl1pPr>
          </a:lstStyle>
          <a:p>
            <a:r>
              <a:rPr lang="de-DE"/>
              <a:t>Referent_in ergänzen bitte | Folientitel in Kurzform</a:t>
            </a:r>
            <a:endParaRPr lang="de-DE" dirty="0"/>
          </a:p>
        </p:txBody>
      </p:sp>
      <p:sp>
        <p:nvSpPr>
          <p:cNvPr id="6" name="Slide Number Placeholder 5"/>
          <p:cNvSpPr>
            <a:spLocks noGrp="1"/>
          </p:cNvSpPr>
          <p:nvPr>
            <p:ph type="sldNum" sz="quarter" idx="12"/>
          </p:nvPr>
        </p:nvSpPr>
        <p:spPr/>
        <p:txBody>
          <a:bodyPr/>
          <a:lstStyle/>
          <a:p>
            <a:fld id="{45D25029-37DE-484F-BFE0-9B37AF2B26B8}" type="slidenum">
              <a:rPr lang="de-DE" smtClean="0"/>
              <a:pPr/>
              <a:t>‹Nr.›</a:t>
            </a:fld>
            <a:endParaRPr lang="de-DE"/>
          </a:p>
        </p:txBody>
      </p:sp>
      <p:sp>
        <p:nvSpPr>
          <p:cNvPr id="8" name="Rechteck 7">
            <a:extLst>
              <a:ext uri="{FF2B5EF4-FFF2-40B4-BE49-F238E27FC236}">
                <a16:creationId xmlns:a16="http://schemas.microsoft.com/office/drawing/2014/main" id="{A75D05B5-8664-4549-B424-D3465DBFD393}"/>
              </a:ext>
            </a:extLst>
          </p:cNvPr>
          <p:cNvSpPr/>
          <p:nvPr userDrawn="1"/>
        </p:nvSpPr>
        <p:spPr>
          <a:xfrm>
            <a:off x="5470724" y="-4"/>
            <a:ext cx="3673276" cy="51435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7" name="Content Placeholder 2">
            <a:extLst>
              <a:ext uri="{FF2B5EF4-FFF2-40B4-BE49-F238E27FC236}">
                <a16:creationId xmlns:a16="http://schemas.microsoft.com/office/drawing/2014/main" id="{E4778FFE-4E63-B943-889A-6AC582B2A299}"/>
              </a:ext>
            </a:extLst>
          </p:cNvPr>
          <p:cNvSpPr>
            <a:spLocks noGrp="1"/>
          </p:cNvSpPr>
          <p:nvPr>
            <p:ph idx="13"/>
          </p:nvPr>
        </p:nvSpPr>
        <p:spPr>
          <a:xfrm>
            <a:off x="5753866" y="1320164"/>
            <a:ext cx="2310634" cy="3098410"/>
          </a:xfrm>
        </p:spPr>
        <p:txBody>
          <a:bodyPr/>
          <a:lstStyle>
            <a:lvl1pPr>
              <a:defRPr sz="1400">
                <a:solidFill>
                  <a:schemeClr val="bg1"/>
                </a:solidFill>
              </a:defRPr>
            </a:lvl1pPr>
            <a:lvl2pPr>
              <a:defRPr sz="1400">
                <a:solidFill>
                  <a:schemeClr val="bg1"/>
                </a:solidFill>
              </a:defRPr>
            </a:lvl2pPr>
            <a:lvl3pPr>
              <a:defRPr sz="1400"/>
            </a:lvl3pPr>
            <a:lvl4pPr>
              <a:defRPr sz="1400"/>
            </a:lvl4pPr>
            <a:lvl5pPr>
              <a:defRPr sz="1400"/>
            </a:lvl5pPr>
          </a:lstStyle>
          <a:p>
            <a:pPr lvl="0"/>
            <a:r>
              <a:rPr lang="de-DE" dirty="0"/>
              <a:t>Mastertextformat bearbeiten</a:t>
            </a:r>
          </a:p>
          <a:p>
            <a:pPr lvl="1"/>
            <a:r>
              <a:rPr lang="de-DE" dirty="0"/>
              <a:t>Zweite Ebene</a:t>
            </a:r>
          </a:p>
        </p:txBody>
      </p:sp>
      <p:pic>
        <p:nvPicPr>
          <p:cNvPr id="9" name="Grafik 8">
            <a:extLst>
              <a:ext uri="{FF2B5EF4-FFF2-40B4-BE49-F238E27FC236}">
                <a16:creationId xmlns:a16="http://schemas.microsoft.com/office/drawing/2014/main" id="{EDFF2494-B727-44F8-8462-B033CDBF9DA4}"/>
              </a:ext>
            </a:extLst>
          </p:cNvPr>
          <p:cNvPicPr>
            <a:picLocks noChangeAspect="1"/>
          </p:cNvPicPr>
          <p:nvPr userDrawn="1"/>
        </p:nvPicPr>
        <p:blipFill>
          <a:blip r:embed="rId2" cstate="print">
            <a:biLevel thresh="50000"/>
            <a:extLst>
              <a:ext uri="{28A0092B-C50C-407E-A947-70E740481C1C}">
                <a14:useLocalDpi xmlns:a14="http://schemas.microsoft.com/office/drawing/2010/main"/>
              </a:ext>
            </a:extLst>
          </a:blip>
          <a:stretch>
            <a:fillRect/>
          </a:stretch>
        </p:blipFill>
        <p:spPr>
          <a:xfrm>
            <a:off x="8065655" y="4587241"/>
            <a:ext cx="720321" cy="221550"/>
          </a:xfrm>
          <a:prstGeom prst="rect">
            <a:avLst/>
          </a:prstGeom>
          <a:noFill/>
        </p:spPr>
      </p:pic>
    </p:spTree>
    <p:extLst>
      <p:ext uri="{BB962C8B-B14F-4D97-AF65-F5344CB8AC3E}">
        <p14:creationId xmlns:p14="http://schemas.microsoft.com/office/powerpoint/2010/main" val="256847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el + 3spaltig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a:xfrm>
            <a:off x="540000" y="998574"/>
            <a:ext cx="2382188" cy="3420000"/>
          </a:xfrm>
        </p:spPr>
        <p:txBody>
          <a:bodyPr/>
          <a:lstStyle>
            <a:lvl1pPr>
              <a:lnSpc>
                <a:spcPct val="100000"/>
              </a:lnSpc>
              <a:defRPr sz="1200"/>
            </a:lvl1pPr>
            <a:lvl2pPr>
              <a:lnSpc>
                <a:spcPct val="100000"/>
              </a:lnSpc>
              <a:defRPr sz="1200"/>
            </a:lvl2pPr>
            <a:lvl3pPr>
              <a:lnSpc>
                <a:spcPct val="100000"/>
              </a:lnSpc>
              <a:defRPr sz="1100"/>
            </a:lvl3pPr>
            <a:lvl4pPr>
              <a:defRPr sz="1400"/>
            </a:lvl4pPr>
            <a:lvl5pPr>
              <a:lnSpc>
                <a:spcPct val="100000"/>
              </a:lnSpc>
              <a:defRPr sz="1000"/>
            </a:lvl5pPr>
          </a:lstStyle>
          <a:p>
            <a:pPr lvl="0"/>
            <a:r>
              <a:rPr lang="de-DE" dirty="0"/>
              <a:t>Mastertextformat bearbeiten</a:t>
            </a:r>
          </a:p>
          <a:p>
            <a:pPr marL="179388" marR="0" lvl="1" indent="-179388"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Zweite Ebene</a:t>
            </a:r>
          </a:p>
          <a:p>
            <a:pPr marL="357188" marR="0" lvl="2" indent="-177800"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Dritte Ebene</a:t>
            </a:r>
          </a:p>
          <a:p>
            <a:pPr lvl="4"/>
            <a:r>
              <a:rPr lang="de-DE" dirty="0"/>
              <a:t>Vierte Ebene</a:t>
            </a:r>
          </a:p>
        </p:txBody>
      </p:sp>
      <p:sp>
        <p:nvSpPr>
          <p:cNvPr id="5" name="Footer Placeholder 4"/>
          <p:cNvSpPr>
            <a:spLocks noGrp="1"/>
          </p:cNvSpPr>
          <p:nvPr>
            <p:ph type="ftr" sz="quarter" idx="11"/>
          </p:nvPr>
        </p:nvSpPr>
        <p:spPr/>
        <p:txBody>
          <a:bodyPr vert="horz" lIns="0" tIns="0" rIns="0" bIns="0" rtlCol="0" anchor="t" anchorCtr="0">
            <a:noAutofit/>
          </a:bodyPr>
          <a:lstStyle>
            <a:lvl1pPr>
              <a:defRPr lang="de-DE" b="0" smtClean="0">
                <a:solidFill>
                  <a:schemeClr val="bg1">
                    <a:lumMod val="65000"/>
                  </a:schemeClr>
                </a:solidFill>
              </a:defRPr>
            </a:lvl1pPr>
          </a:lstStyle>
          <a:p>
            <a:r>
              <a:rPr lang="de-DE" dirty="0" err="1"/>
              <a:t>Referent_in</a:t>
            </a:r>
            <a:r>
              <a:rPr lang="de-DE" dirty="0"/>
              <a:t> ergänzen bitte | Folientitel in Kurzform</a:t>
            </a:r>
          </a:p>
        </p:txBody>
      </p:sp>
      <p:sp>
        <p:nvSpPr>
          <p:cNvPr id="6" name="Slide Number Placeholder 5"/>
          <p:cNvSpPr>
            <a:spLocks noGrp="1"/>
          </p:cNvSpPr>
          <p:nvPr>
            <p:ph type="sldNum" sz="quarter" idx="12"/>
          </p:nvPr>
        </p:nvSpPr>
        <p:spPr/>
        <p:txBody>
          <a:bodyPr/>
          <a:lstStyle/>
          <a:p>
            <a:fld id="{45D25029-37DE-484F-BFE0-9B37AF2B26B8}" type="slidenum">
              <a:rPr lang="de-DE" smtClean="0"/>
              <a:pPr/>
              <a:t>‹Nr.›</a:t>
            </a:fld>
            <a:endParaRPr lang="de-DE"/>
          </a:p>
        </p:txBody>
      </p:sp>
      <p:sp>
        <p:nvSpPr>
          <p:cNvPr id="7" name="Content Placeholder 2">
            <a:extLst>
              <a:ext uri="{FF2B5EF4-FFF2-40B4-BE49-F238E27FC236}">
                <a16:creationId xmlns:a16="http://schemas.microsoft.com/office/drawing/2014/main" id="{E4778FFE-4E63-B943-889A-6AC582B2A299}"/>
              </a:ext>
            </a:extLst>
          </p:cNvPr>
          <p:cNvSpPr>
            <a:spLocks noGrp="1"/>
          </p:cNvSpPr>
          <p:nvPr>
            <p:ph idx="13"/>
          </p:nvPr>
        </p:nvSpPr>
        <p:spPr>
          <a:xfrm>
            <a:off x="3111156" y="998574"/>
            <a:ext cx="2382188" cy="3420000"/>
          </a:xfrm>
        </p:spPr>
        <p:txBody>
          <a:bodyPr/>
          <a:lstStyle>
            <a:lvl1pPr>
              <a:lnSpc>
                <a:spcPct val="100000"/>
              </a:lnSpc>
              <a:defRPr sz="1200"/>
            </a:lvl1pPr>
            <a:lvl2pPr>
              <a:lnSpc>
                <a:spcPct val="100000"/>
              </a:lnSpc>
              <a:defRPr sz="1200"/>
            </a:lvl2pPr>
            <a:lvl3pPr marL="357188" indent="-177800">
              <a:lnSpc>
                <a:spcPct val="100000"/>
              </a:lnSpc>
              <a:defRPr lang="de-DE" sz="1100" kern="1200" dirty="0" smtClean="0">
                <a:solidFill>
                  <a:schemeClr val="tx1"/>
                </a:solidFill>
                <a:latin typeface="HTWBerlin Office" panose="02000000000000000000" pitchFamily="2" charset="0"/>
                <a:ea typeface="+mn-ea"/>
                <a:cs typeface="+mn-cs"/>
              </a:defRPr>
            </a:lvl3pPr>
            <a:lvl4pPr>
              <a:defRPr sz="1400"/>
            </a:lvl4pPr>
            <a:lvl5pPr marL="450850" indent="-179388">
              <a:lnSpc>
                <a:spcPct val="100000"/>
              </a:lnSpc>
              <a:defRPr lang="de-DE" sz="1000" kern="1200" dirty="0">
                <a:solidFill>
                  <a:schemeClr val="tx1"/>
                </a:solidFill>
                <a:latin typeface="HTWBerlin Office" panose="02000000000000000000" pitchFamily="2" charset="0"/>
                <a:ea typeface="+mn-ea"/>
                <a:cs typeface="+mn-cs"/>
              </a:defRPr>
            </a:lvl5pPr>
          </a:lstStyle>
          <a:p>
            <a:pPr lvl="0"/>
            <a:r>
              <a:rPr lang="de-DE" dirty="0"/>
              <a:t>Mastertextformat bearbeiten</a:t>
            </a:r>
          </a:p>
          <a:p>
            <a:pPr marL="179388" marR="0" lvl="1" indent="-179388"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Zweite Ebene</a:t>
            </a:r>
          </a:p>
          <a:p>
            <a:pPr marL="357188" marR="0" lvl="2" indent="-177800"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Dritte Ebene</a:t>
            </a:r>
          </a:p>
          <a:p>
            <a:pPr marL="450850" lvl="4" indent="-179388" algn="l" defTabSz="685800" rtl="0" eaLnBrk="1" latinLnBrk="0" hangingPunct="1">
              <a:lnSpc>
                <a:spcPct val="100000"/>
              </a:lnSpc>
              <a:spcBef>
                <a:spcPts val="0"/>
              </a:spcBef>
              <a:spcAft>
                <a:spcPts val="550"/>
              </a:spcAft>
              <a:buClr>
                <a:schemeClr val="accent1"/>
              </a:buClr>
              <a:buFont typeface="Arial" panose="020B0604020202020204" pitchFamily="34" charset="0"/>
              <a:buChar char="•"/>
              <a:tabLst/>
            </a:pPr>
            <a:r>
              <a:rPr lang="de-DE" dirty="0"/>
              <a:t>Vierte Ebene</a:t>
            </a:r>
          </a:p>
        </p:txBody>
      </p:sp>
      <p:sp>
        <p:nvSpPr>
          <p:cNvPr id="12" name="Content Placeholder 2">
            <a:extLst>
              <a:ext uri="{FF2B5EF4-FFF2-40B4-BE49-F238E27FC236}">
                <a16:creationId xmlns:a16="http://schemas.microsoft.com/office/drawing/2014/main" id="{B4C3E0C8-2037-4B8D-B8DA-FB01A6D8704C}"/>
              </a:ext>
            </a:extLst>
          </p:cNvPr>
          <p:cNvSpPr>
            <a:spLocks noGrp="1"/>
          </p:cNvSpPr>
          <p:nvPr>
            <p:ph idx="14"/>
          </p:nvPr>
        </p:nvSpPr>
        <p:spPr>
          <a:xfrm>
            <a:off x="5682312" y="998574"/>
            <a:ext cx="2382188" cy="3420000"/>
          </a:xfrm>
        </p:spPr>
        <p:txBody>
          <a:bodyPr/>
          <a:lstStyle>
            <a:lvl1pPr>
              <a:lnSpc>
                <a:spcPct val="100000"/>
              </a:lnSpc>
              <a:defRPr sz="1200"/>
            </a:lvl1pPr>
            <a:lvl2pPr>
              <a:lnSpc>
                <a:spcPct val="100000"/>
              </a:lnSpc>
              <a:defRPr sz="1200"/>
            </a:lvl2pPr>
            <a:lvl3pPr marL="357188" indent="-177800">
              <a:lnSpc>
                <a:spcPct val="100000"/>
              </a:lnSpc>
              <a:defRPr lang="de-DE" sz="1100" kern="1200" dirty="0" smtClean="0">
                <a:solidFill>
                  <a:schemeClr val="tx1"/>
                </a:solidFill>
                <a:latin typeface="HTWBerlin Office" panose="02000000000000000000" pitchFamily="2" charset="0"/>
                <a:ea typeface="+mn-ea"/>
                <a:cs typeface="+mn-cs"/>
              </a:defRPr>
            </a:lvl3pPr>
            <a:lvl4pPr>
              <a:defRPr sz="1400"/>
            </a:lvl4pPr>
            <a:lvl5pPr marL="450850" indent="-179388">
              <a:lnSpc>
                <a:spcPct val="100000"/>
              </a:lnSpc>
              <a:defRPr lang="de-DE" sz="1000" kern="1200" dirty="0">
                <a:solidFill>
                  <a:schemeClr val="tx1"/>
                </a:solidFill>
                <a:latin typeface="HTWBerlin Office" panose="02000000000000000000" pitchFamily="2" charset="0"/>
                <a:ea typeface="+mn-ea"/>
                <a:cs typeface="+mn-cs"/>
              </a:defRPr>
            </a:lvl5pPr>
          </a:lstStyle>
          <a:p>
            <a:pPr lvl="0"/>
            <a:r>
              <a:rPr lang="de-DE" dirty="0"/>
              <a:t>Mastertextformat bearbeiten</a:t>
            </a:r>
          </a:p>
          <a:p>
            <a:pPr marL="179388" marR="0" lvl="1" indent="-179388"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Zweite Ebene</a:t>
            </a:r>
          </a:p>
          <a:p>
            <a:pPr marL="357188" marR="0" lvl="2" indent="-177800"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Dritte Ebene</a:t>
            </a:r>
          </a:p>
          <a:p>
            <a:pPr marL="450850" lvl="4" indent="-179388" algn="l" defTabSz="685800" rtl="0" eaLnBrk="1" latinLnBrk="0" hangingPunct="1">
              <a:lnSpc>
                <a:spcPct val="100000"/>
              </a:lnSpc>
              <a:spcBef>
                <a:spcPts val="0"/>
              </a:spcBef>
              <a:spcAft>
                <a:spcPts val="550"/>
              </a:spcAft>
              <a:buClr>
                <a:schemeClr val="accent1"/>
              </a:buClr>
              <a:buFont typeface="Arial" panose="020B0604020202020204" pitchFamily="34" charset="0"/>
              <a:buChar char="•"/>
              <a:tabLst/>
            </a:pPr>
            <a:r>
              <a:rPr lang="de-DE" dirty="0"/>
              <a:t>Vierte Ebene</a:t>
            </a:r>
          </a:p>
        </p:txBody>
      </p:sp>
    </p:spTree>
    <p:extLst>
      <p:ext uri="{BB962C8B-B14F-4D97-AF65-F5344CB8AC3E}">
        <p14:creationId xmlns:p14="http://schemas.microsoft.com/office/powerpoint/2010/main" val="160381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 3spaltiger Text + Bi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a:xfrm>
            <a:off x="540000" y="2390018"/>
            <a:ext cx="2382188" cy="2028555"/>
          </a:xfrm>
        </p:spPr>
        <p:txBody>
          <a:bodyPr/>
          <a:lstStyle>
            <a:lvl1pPr>
              <a:lnSpc>
                <a:spcPct val="100000"/>
              </a:lnSpc>
              <a:defRPr sz="1200"/>
            </a:lvl1pPr>
            <a:lvl2pPr marL="179388" indent="-179388">
              <a:lnSpc>
                <a:spcPct val="100000"/>
              </a:lnSpc>
              <a:defRPr lang="de-DE" sz="1200" kern="1200" dirty="0" smtClean="0">
                <a:solidFill>
                  <a:schemeClr val="tx1"/>
                </a:solidFill>
                <a:latin typeface="HTWBerlin Office" panose="02000000000000000000" pitchFamily="2" charset="0"/>
                <a:ea typeface="+mn-ea"/>
                <a:cs typeface="+mn-cs"/>
              </a:defRPr>
            </a:lvl2pPr>
            <a:lvl3pPr marL="357188" indent="-177800">
              <a:lnSpc>
                <a:spcPct val="100000"/>
              </a:lnSpc>
              <a:defRPr lang="de-DE" sz="1100" kern="1200" dirty="0" smtClean="0">
                <a:solidFill>
                  <a:schemeClr val="tx1"/>
                </a:solidFill>
                <a:latin typeface="HTWBerlin Office" panose="02000000000000000000" pitchFamily="2" charset="0"/>
                <a:ea typeface="+mn-ea"/>
                <a:cs typeface="+mn-cs"/>
              </a:defRPr>
            </a:lvl3pPr>
            <a:lvl4pPr>
              <a:defRPr sz="1400"/>
            </a:lvl4pPr>
            <a:lvl5pPr marL="450850" indent="-179388">
              <a:lnSpc>
                <a:spcPct val="100000"/>
              </a:lnSpc>
              <a:defRPr lang="de-DE" sz="1000" kern="1200" dirty="0">
                <a:solidFill>
                  <a:schemeClr val="tx1"/>
                </a:solidFill>
                <a:latin typeface="HTWBerlin Office" panose="02000000000000000000" pitchFamily="2" charset="0"/>
                <a:ea typeface="+mn-ea"/>
                <a:cs typeface="+mn-cs"/>
              </a:defRPr>
            </a:lvl5pPr>
          </a:lstStyle>
          <a:p>
            <a:pPr lvl="0"/>
            <a:r>
              <a:rPr lang="de-DE" dirty="0"/>
              <a:t>Mastertextformat bearbeiten</a:t>
            </a:r>
          </a:p>
          <a:p>
            <a:pPr marL="179388" marR="0" lvl="1" indent="-179388"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Zweite Ebene</a:t>
            </a:r>
          </a:p>
          <a:p>
            <a:pPr marL="357188" marR="0" lvl="2" indent="-177800"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Dritte Ebene</a:t>
            </a:r>
          </a:p>
          <a:p>
            <a:pPr marL="450850" lvl="4" indent="-179388" algn="l" defTabSz="685800" rtl="0" eaLnBrk="1" latinLnBrk="0" hangingPunct="1">
              <a:lnSpc>
                <a:spcPct val="100000"/>
              </a:lnSpc>
              <a:spcBef>
                <a:spcPts val="0"/>
              </a:spcBef>
              <a:spcAft>
                <a:spcPts val="550"/>
              </a:spcAft>
              <a:buClr>
                <a:schemeClr val="accent1"/>
              </a:buClr>
              <a:buFont typeface="Arial" panose="020B0604020202020204" pitchFamily="34" charset="0"/>
              <a:buChar char="•"/>
              <a:tabLst/>
            </a:pPr>
            <a:r>
              <a:rPr lang="de-DE" dirty="0"/>
              <a:t>Vierte Ebene</a:t>
            </a:r>
          </a:p>
        </p:txBody>
      </p:sp>
      <p:sp>
        <p:nvSpPr>
          <p:cNvPr id="5" name="Footer Placeholder 4"/>
          <p:cNvSpPr>
            <a:spLocks noGrp="1"/>
          </p:cNvSpPr>
          <p:nvPr>
            <p:ph type="ftr" sz="quarter" idx="11"/>
          </p:nvPr>
        </p:nvSpPr>
        <p:spPr/>
        <p:txBody>
          <a:bodyPr vert="horz" lIns="0" tIns="0" rIns="0" bIns="0" rtlCol="0" anchor="t" anchorCtr="0">
            <a:noAutofit/>
          </a:bodyPr>
          <a:lstStyle>
            <a:lvl1pPr>
              <a:defRPr lang="de-DE" b="0" smtClean="0">
                <a:solidFill>
                  <a:schemeClr val="bg1">
                    <a:lumMod val="65000"/>
                  </a:schemeClr>
                </a:solidFill>
              </a:defRPr>
            </a:lvl1pPr>
          </a:lstStyle>
          <a:p>
            <a:r>
              <a:rPr lang="de-DE"/>
              <a:t>Referent_in ergänzen bitte | Folientitel in Kurzform</a:t>
            </a:r>
            <a:endParaRPr lang="de-DE" dirty="0"/>
          </a:p>
        </p:txBody>
      </p:sp>
      <p:sp>
        <p:nvSpPr>
          <p:cNvPr id="6" name="Slide Number Placeholder 5"/>
          <p:cNvSpPr>
            <a:spLocks noGrp="1"/>
          </p:cNvSpPr>
          <p:nvPr>
            <p:ph type="sldNum" sz="quarter" idx="12"/>
          </p:nvPr>
        </p:nvSpPr>
        <p:spPr/>
        <p:txBody>
          <a:bodyPr/>
          <a:lstStyle/>
          <a:p>
            <a:fld id="{45D25029-37DE-484F-BFE0-9B37AF2B26B8}" type="slidenum">
              <a:rPr lang="de-DE" smtClean="0"/>
              <a:pPr/>
              <a:t>‹Nr.›</a:t>
            </a:fld>
            <a:endParaRPr lang="de-DE"/>
          </a:p>
        </p:txBody>
      </p:sp>
      <p:sp>
        <p:nvSpPr>
          <p:cNvPr id="7" name="Content Placeholder 2">
            <a:extLst>
              <a:ext uri="{FF2B5EF4-FFF2-40B4-BE49-F238E27FC236}">
                <a16:creationId xmlns:a16="http://schemas.microsoft.com/office/drawing/2014/main" id="{E4778FFE-4E63-B943-889A-6AC582B2A299}"/>
              </a:ext>
            </a:extLst>
          </p:cNvPr>
          <p:cNvSpPr>
            <a:spLocks noGrp="1"/>
          </p:cNvSpPr>
          <p:nvPr>
            <p:ph idx="13"/>
          </p:nvPr>
        </p:nvSpPr>
        <p:spPr>
          <a:xfrm>
            <a:off x="3111156" y="2390018"/>
            <a:ext cx="2382188" cy="2028555"/>
          </a:xfrm>
        </p:spPr>
        <p:txBody>
          <a:bodyPr/>
          <a:lstStyle>
            <a:lvl1pPr>
              <a:lnSpc>
                <a:spcPct val="100000"/>
              </a:lnSpc>
              <a:defRPr sz="1200"/>
            </a:lvl1pPr>
            <a:lvl2pPr>
              <a:lnSpc>
                <a:spcPct val="100000"/>
              </a:lnSpc>
              <a:defRPr sz="1200"/>
            </a:lvl2pPr>
            <a:lvl3pPr marL="357188" indent="-177800">
              <a:lnSpc>
                <a:spcPct val="100000"/>
              </a:lnSpc>
              <a:defRPr lang="de-DE" sz="1100" kern="1200" dirty="0" smtClean="0">
                <a:solidFill>
                  <a:schemeClr val="tx1"/>
                </a:solidFill>
                <a:latin typeface="HTWBerlin Office" panose="02000000000000000000" pitchFamily="2" charset="0"/>
                <a:ea typeface="+mn-ea"/>
                <a:cs typeface="+mn-cs"/>
              </a:defRPr>
            </a:lvl3pPr>
            <a:lvl4pPr>
              <a:defRPr sz="1400"/>
            </a:lvl4pPr>
            <a:lvl5pPr marL="450850" indent="-179388">
              <a:lnSpc>
                <a:spcPct val="100000"/>
              </a:lnSpc>
              <a:defRPr lang="de-DE" sz="1000" kern="1200" dirty="0">
                <a:solidFill>
                  <a:schemeClr val="tx1"/>
                </a:solidFill>
                <a:latin typeface="HTWBerlin Office" panose="02000000000000000000" pitchFamily="2" charset="0"/>
                <a:ea typeface="+mn-ea"/>
                <a:cs typeface="+mn-cs"/>
              </a:defRPr>
            </a:lvl5pPr>
          </a:lstStyle>
          <a:p>
            <a:pPr lvl="0"/>
            <a:r>
              <a:rPr lang="de-DE" dirty="0"/>
              <a:t>Mastertextformat bearbeiten</a:t>
            </a:r>
          </a:p>
          <a:p>
            <a:pPr marL="179388" marR="0" lvl="1" indent="-179388"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Zweite Ebene</a:t>
            </a:r>
          </a:p>
          <a:p>
            <a:pPr marL="357188" marR="0" lvl="2" indent="-177800"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Dritte Ebene</a:t>
            </a:r>
          </a:p>
          <a:p>
            <a:pPr marL="450850" lvl="4" indent="-179388" algn="l" defTabSz="685800" rtl="0" eaLnBrk="1" latinLnBrk="0" hangingPunct="1">
              <a:lnSpc>
                <a:spcPct val="100000"/>
              </a:lnSpc>
              <a:spcBef>
                <a:spcPts val="0"/>
              </a:spcBef>
              <a:spcAft>
                <a:spcPts val="550"/>
              </a:spcAft>
              <a:buClr>
                <a:schemeClr val="accent1"/>
              </a:buClr>
              <a:buFont typeface="Arial" panose="020B0604020202020204" pitchFamily="34" charset="0"/>
              <a:buChar char="•"/>
              <a:tabLst/>
            </a:pPr>
            <a:r>
              <a:rPr lang="de-DE" dirty="0"/>
              <a:t>Vierte Ebene</a:t>
            </a:r>
          </a:p>
        </p:txBody>
      </p:sp>
      <p:sp>
        <p:nvSpPr>
          <p:cNvPr id="12" name="Content Placeholder 2">
            <a:extLst>
              <a:ext uri="{FF2B5EF4-FFF2-40B4-BE49-F238E27FC236}">
                <a16:creationId xmlns:a16="http://schemas.microsoft.com/office/drawing/2014/main" id="{B4C3E0C8-2037-4B8D-B8DA-FB01A6D8704C}"/>
              </a:ext>
            </a:extLst>
          </p:cNvPr>
          <p:cNvSpPr>
            <a:spLocks noGrp="1"/>
          </p:cNvSpPr>
          <p:nvPr>
            <p:ph idx="14"/>
          </p:nvPr>
        </p:nvSpPr>
        <p:spPr>
          <a:xfrm>
            <a:off x="5682312" y="2390018"/>
            <a:ext cx="2382188" cy="2028555"/>
          </a:xfrm>
        </p:spPr>
        <p:txBody>
          <a:bodyPr/>
          <a:lstStyle>
            <a:lvl1pPr>
              <a:lnSpc>
                <a:spcPct val="100000"/>
              </a:lnSpc>
              <a:defRPr sz="1200"/>
            </a:lvl1pPr>
            <a:lvl2pPr>
              <a:lnSpc>
                <a:spcPct val="100000"/>
              </a:lnSpc>
              <a:defRPr sz="1200"/>
            </a:lvl2pPr>
            <a:lvl3pPr marL="357188" indent="-177800">
              <a:lnSpc>
                <a:spcPct val="100000"/>
              </a:lnSpc>
              <a:defRPr lang="de-DE" sz="1100" kern="1200" dirty="0" smtClean="0">
                <a:solidFill>
                  <a:schemeClr val="tx1"/>
                </a:solidFill>
                <a:latin typeface="HTWBerlin Office" panose="02000000000000000000" pitchFamily="2" charset="0"/>
                <a:ea typeface="+mn-ea"/>
                <a:cs typeface="+mn-cs"/>
              </a:defRPr>
            </a:lvl3pPr>
            <a:lvl4pPr>
              <a:defRPr sz="1400"/>
            </a:lvl4pPr>
            <a:lvl5pPr marL="450850" indent="-179388">
              <a:lnSpc>
                <a:spcPct val="100000"/>
              </a:lnSpc>
              <a:defRPr lang="de-DE" sz="1000" kern="1200" dirty="0">
                <a:solidFill>
                  <a:schemeClr val="tx1"/>
                </a:solidFill>
                <a:latin typeface="HTWBerlin Office" panose="02000000000000000000" pitchFamily="2" charset="0"/>
                <a:ea typeface="+mn-ea"/>
                <a:cs typeface="+mn-cs"/>
              </a:defRPr>
            </a:lvl5pPr>
          </a:lstStyle>
          <a:p>
            <a:pPr lvl="0"/>
            <a:r>
              <a:rPr lang="de-DE" dirty="0"/>
              <a:t>Mastertextformat bearbeiten</a:t>
            </a:r>
          </a:p>
          <a:p>
            <a:pPr marL="179388" marR="0" lvl="1" indent="-179388"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Zweite Ebene</a:t>
            </a:r>
          </a:p>
          <a:p>
            <a:pPr marL="357188" marR="0" lvl="2" indent="-177800"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Dritte Ebene</a:t>
            </a:r>
          </a:p>
          <a:p>
            <a:pPr marL="450850" lvl="4" indent="-179388" algn="l" defTabSz="685800" rtl="0" eaLnBrk="1" latinLnBrk="0" hangingPunct="1">
              <a:lnSpc>
                <a:spcPct val="100000"/>
              </a:lnSpc>
              <a:spcBef>
                <a:spcPts val="0"/>
              </a:spcBef>
              <a:spcAft>
                <a:spcPts val="550"/>
              </a:spcAft>
              <a:buClr>
                <a:schemeClr val="accent1"/>
              </a:buClr>
              <a:buFont typeface="Arial" panose="020B0604020202020204" pitchFamily="34" charset="0"/>
              <a:buChar char="•"/>
              <a:tabLst/>
            </a:pPr>
            <a:r>
              <a:rPr lang="de-DE" dirty="0"/>
              <a:t>Vierte Ebene</a:t>
            </a:r>
          </a:p>
        </p:txBody>
      </p:sp>
      <p:sp>
        <p:nvSpPr>
          <p:cNvPr id="8" name="Bildplatzhalter 16">
            <a:extLst>
              <a:ext uri="{FF2B5EF4-FFF2-40B4-BE49-F238E27FC236}">
                <a16:creationId xmlns:a16="http://schemas.microsoft.com/office/drawing/2014/main" id="{B3D049B4-0077-49D3-9E92-CA89E025BA64}"/>
              </a:ext>
            </a:extLst>
          </p:cNvPr>
          <p:cNvSpPr>
            <a:spLocks noGrp="1"/>
          </p:cNvSpPr>
          <p:nvPr>
            <p:ph type="pic" sz="quarter" idx="15"/>
          </p:nvPr>
        </p:nvSpPr>
        <p:spPr>
          <a:xfrm>
            <a:off x="539751" y="1040190"/>
            <a:ext cx="2382438" cy="1228878"/>
          </a:xfrm>
          <a:solidFill>
            <a:schemeClr val="bg1">
              <a:lumMod val="85000"/>
            </a:schemeClr>
          </a:solidFill>
        </p:spPr>
        <p:txBody>
          <a:bodyPr/>
          <a:lstStyle>
            <a:lvl1pPr>
              <a:defRPr>
                <a:solidFill>
                  <a:schemeClr val="bg1">
                    <a:lumMod val="85000"/>
                  </a:schemeClr>
                </a:solidFill>
              </a:defRPr>
            </a:lvl1pPr>
          </a:lstStyle>
          <a:p>
            <a:endParaRPr lang="de-DE"/>
          </a:p>
        </p:txBody>
      </p:sp>
      <p:sp>
        <p:nvSpPr>
          <p:cNvPr id="9" name="Bildplatzhalter 16">
            <a:extLst>
              <a:ext uri="{FF2B5EF4-FFF2-40B4-BE49-F238E27FC236}">
                <a16:creationId xmlns:a16="http://schemas.microsoft.com/office/drawing/2014/main" id="{2F88F239-9330-4169-AFE2-939BDBD39EE6}"/>
              </a:ext>
            </a:extLst>
          </p:cNvPr>
          <p:cNvSpPr>
            <a:spLocks noGrp="1"/>
          </p:cNvSpPr>
          <p:nvPr>
            <p:ph type="pic" sz="quarter" idx="16"/>
          </p:nvPr>
        </p:nvSpPr>
        <p:spPr>
          <a:xfrm>
            <a:off x="3111156" y="1040190"/>
            <a:ext cx="2382438" cy="1228878"/>
          </a:xfrm>
          <a:solidFill>
            <a:schemeClr val="bg1">
              <a:lumMod val="85000"/>
            </a:schemeClr>
          </a:solidFill>
        </p:spPr>
        <p:txBody>
          <a:bodyPr/>
          <a:lstStyle>
            <a:lvl1pPr>
              <a:defRPr>
                <a:solidFill>
                  <a:schemeClr val="bg1">
                    <a:lumMod val="85000"/>
                  </a:schemeClr>
                </a:solidFill>
              </a:defRPr>
            </a:lvl1pPr>
          </a:lstStyle>
          <a:p>
            <a:endParaRPr lang="de-DE"/>
          </a:p>
        </p:txBody>
      </p:sp>
      <p:sp>
        <p:nvSpPr>
          <p:cNvPr id="10" name="Bildplatzhalter 16">
            <a:extLst>
              <a:ext uri="{FF2B5EF4-FFF2-40B4-BE49-F238E27FC236}">
                <a16:creationId xmlns:a16="http://schemas.microsoft.com/office/drawing/2014/main" id="{2F20F21C-2A49-4290-A8C1-ABFFEB698A45}"/>
              </a:ext>
            </a:extLst>
          </p:cNvPr>
          <p:cNvSpPr>
            <a:spLocks noGrp="1"/>
          </p:cNvSpPr>
          <p:nvPr>
            <p:ph type="pic" sz="quarter" idx="17"/>
          </p:nvPr>
        </p:nvSpPr>
        <p:spPr>
          <a:xfrm>
            <a:off x="5682312" y="1040190"/>
            <a:ext cx="2382438" cy="1228878"/>
          </a:xfrm>
          <a:solidFill>
            <a:schemeClr val="bg1">
              <a:lumMod val="85000"/>
            </a:schemeClr>
          </a:solidFill>
        </p:spPr>
        <p:txBody>
          <a:bodyPr/>
          <a:lstStyle>
            <a:lvl1pPr>
              <a:defRPr>
                <a:solidFill>
                  <a:schemeClr val="bg1">
                    <a:lumMod val="85000"/>
                  </a:schemeClr>
                </a:solidFill>
              </a:defRPr>
            </a:lvl1pPr>
          </a:lstStyle>
          <a:p>
            <a:endParaRPr lang="de-DE"/>
          </a:p>
        </p:txBody>
      </p:sp>
    </p:spTree>
    <p:extLst>
      <p:ext uri="{BB962C8B-B14F-4D97-AF65-F5344CB8AC3E}">
        <p14:creationId xmlns:p14="http://schemas.microsoft.com/office/powerpoint/2010/main" val="100179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 Text-Bild 1">
    <p:spTree>
      <p:nvGrpSpPr>
        <p:cNvPr id="1" name=""/>
        <p:cNvGrpSpPr/>
        <p:nvPr/>
      </p:nvGrpSpPr>
      <p:grpSpPr>
        <a:xfrm>
          <a:off x="0" y="0"/>
          <a:ext cx="0" cy="0"/>
          <a:chOff x="0" y="0"/>
          <a:chExt cx="0" cy="0"/>
        </a:xfrm>
      </p:grpSpPr>
      <p:sp>
        <p:nvSpPr>
          <p:cNvPr id="7" name="Bildplatzhalter 16">
            <a:extLst>
              <a:ext uri="{FF2B5EF4-FFF2-40B4-BE49-F238E27FC236}">
                <a16:creationId xmlns:a16="http://schemas.microsoft.com/office/drawing/2014/main" id="{0C44FC99-9462-4326-926A-3B688F31A4E6}"/>
              </a:ext>
            </a:extLst>
          </p:cNvPr>
          <p:cNvSpPr>
            <a:spLocks noGrp="1"/>
          </p:cNvSpPr>
          <p:nvPr>
            <p:ph type="pic" sz="quarter" idx="13"/>
          </p:nvPr>
        </p:nvSpPr>
        <p:spPr>
          <a:xfrm>
            <a:off x="5470724" y="-1"/>
            <a:ext cx="3673275" cy="5143499"/>
          </a:xfrm>
          <a:solidFill>
            <a:schemeClr val="bg1">
              <a:lumMod val="85000"/>
            </a:schemeClr>
          </a:solidFill>
        </p:spPr>
        <p:txBody>
          <a:bodyPr/>
          <a:lstStyle>
            <a:lvl1pPr>
              <a:defRPr>
                <a:solidFill>
                  <a:schemeClr val="bg1">
                    <a:lumMod val="85000"/>
                  </a:schemeClr>
                </a:solidFill>
              </a:defRPr>
            </a:lvl1pPr>
          </a:lstStyle>
          <a:p>
            <a:endParaRPr lang="de-DE"/>
          </a:p>
        </p:txBody>
      </p:sp>
      <p:sp>
        <p:nvSpPr>
          <p:cNvPr id="4" name="Titel 3">
            <a:extLst>
              <a:ext uri="{FF2B5EF4-FFF2-40B4-BE49-F238E27FC236}">
                <a16:creationId xmlns:a16="http://schemas.microsoft.com/office/drawing/2014/main" id="{62156148-55FE-AD47-B232-4B9BB15154F3}"/>
              </a:ext>
            </a:extLst>
          </p:cNvPr>
          <p:cNvSpPr>
            <a:spLocks noGrp="1"/>
          </p:cNvSpPr>
          <p:nvPr>
            <p:ph type="title" hasCustomPrompt="1"/>
          </p:nvPr>
        </p:nvSpPr>
        <p:spPr>
          <a:xfrm>
            <a:off x="539750" y="305147"/>
            <a:ext cx="4661424" cy="876650"/>
          </a:xfrm>
        </p:spPr>
        <p:txBody>
          <a:bodyPr/>
          <a:lstStyle>
            <a:lvl1pPr>
              <a:defRPr/>
            </a:lvl1pPr>
          </a:lstStyle>
          <a:p>
            <a:r>
              <a:rPr lang="de-DE" dirty="0"/>
              <a:t>Mastertitelformat</a:t>
            </a:r>
            <a:br>
              <a:rPr lang="de-DE" dirty="0"/>
            </a:br>
            <a:r>
              <a:rPr lang="de-DE" dirty="0"/>
              <a:t>bearbeiten</a:t>
            </a:r>
          </a:p>
        </p:txBody>
      </p:sp>
      <p:sp>
        <p:nvSpPr>
          <p:cNvPr id="11" name="Fußzeilenplatzhalter 10">
            <a:extLst>
              <a:ext uri="{FF2B5EF4-FFF2-40B4-BE49-F238E27FC236}">
                <a16:creationId xmlns:a16="http://schemas.microsoft.com/office/drawing/2014/main" id="{A4230C6A-BAC5-374F-801E-032B04CDC53A}"/>
              </a:ext>
            </a:extLst>
          </p:cNvPr>
          <p:cNvSpPr>
            <a:spLocks noGrp="1"/>
          </p:cNvSpPr>
          <p:nvPr>
            <p:ph type="ftr" sz="quarter" idx="10"/>
          </p:nvPr>
        </p:nvSpPr>
        <p:spPr>
          <a:xfrm>
            <a:off x="2450125" y="4687099"/>
            <a:ext cx="2751049" cy="180000"/>
          </a:xfrm>
        </p:spPr>
        <p:txBody>
          <a:bodyPr vert="horz" lIns="0" tIns="0" rIns="0" bIns="0" rtlCol="0" anchor="t" anchorCtr="0">
            <a:noAutofit/>
          </a:bodyPr>
          <a:lstStyle>
            <a:lvl1pPr>
              <a:defRPr lang="de-DE" b="0" smtClean="0">
                <a:solidFill>
                  <a:schemeClr val="bg1">
                    <a:lumMod val="65000"/>
                  </a:schemeClr>
                </a:solidFill>
              </a:defRPr>
            </a:lvl1pPr>
          </a:lstStyle>
          <a:p>
            <a:r>
              <a:rPr lang="de-DE"/>
              <a:t>Referent_in ergänzen bitte | Folientitel in Kurzform</a:t>
            </a:r>
            <a:endParaRPr lang="de-DE" dirty="0"/>
          </a:p>
        </p:txBody>
      </p:sp>
      <p:sp>
        <p:nvSpPr>
          <p:cNvPr id="12" name="Foliennummernplatzhalter 11">
            <a:extLst>
              <a:ext uri="{FF2B5EF4-FFF2-40B4-BE49-F238E27FC236}">
                <a16:creationId xmlns:a16="http://schemas.microsoft.com/office/drawing/2014/main" id="{F2A23FCB-F492-5349-A00F-9B00AA729D7D}"/>
              </a:ext>
            </a:extLst>
          </p:cNvPr>
          <p:cNvSpPr>
            <a:spLocks noGrp="1"/>
          </p:cNvSpPr>
          <p:nvPr>
            <p:ph type="sldNum" sz="quarter" idx="11"/>
          </p:nvPr>
        </p:nvSpPr>
        <p:spPr/>
        <p:txBody>
          <a:bodyPr/>
          <a:lstStyle/>
          <a:p>
            <a:fld id="{45D25029-37DE-484F-BFE0-9B37AF2B26B8}" type="slidenum">
              <a:rPr lang="de-DE" smtClean="0"/>
              <a:pPr/>
              <a:t>‹Nr.›</a:t>
            </a:fld>
            <a:endParaRPr lang="de-DE" dirty="0"/>
          </a:p>
        </p:txBody>
      </p:sp>
      <p:sp>
        <p:nvSpPr>
          <p:cNvPr id="8" name="Content Placeholder 2">
            <a:extLst>
              <a:ext uri="{FF2B5EF4-FFF2-40B4-BE49-F238E27FC236}">
                <a16:creationId xmlns:a16="http://schemas.microsoft.com/office/drawing/2014/main" id="{9AB940CF-F783-4F3D-A60A-EC1AF0CB4E57}"/>
              </a:ext>
            </a:extLst>
          </p:cNvPr>
          <p:cNvSpPr>
            <a:spLocks noGrp="1"/>
          </p:cNvSpPr>
          <p:nvPr>
            <p:ph idx="1"/>
          </p:nvPr>
        </p:nvSpPr>
        <p:spPr>
          <a:xfrm>
            <a:off x="540000" y="1320164"/>
            <a:ext cx="4649220" cy="3098409"/>
          </a:xfrm>
        </p:spPr>
        <p:txBody>
          <a:bodyPr/>
          <a:lstStyle>
            <a:lvl1pPr>
              <a:lnSpc>
                <a:spcPct val="100000"/>
              </a:lnSpc>
              <a:defRPr sz="1400"/>
            </a:lvl1pPr>
            <a:lvl2pPr>
              <a:lnSpc>
                <a:spcPct val="100000"/>
              </a:lnSpc>
              <a:defRPr sz="1400"/>
            </a:lvl2pPr>
            <a:lvl3pPr>
              <a:lnSpc>
                <a:spcPct val="100000"/>
              </a:lnSpc>
              <a:defRPr sz="1200"/>
            </a:lvl3pPr>
            <a:lvl4pPr marL="642937" indent="-285750">
              <a:defRPr lang="de-DE" sz="1100" kern="1200" dirty="0">
                <a:solidFill>
                  <a:schemeClr val="tx1"/>
                </a:solidFill>
                <a:latin typeface="HTWBerlin Office" panose="02000000000000000000" pitchFamily="2" charset="0"/>
                <a:ea typeface="+mn-ea"/>
                <a:cs typeface="+mn-cs"/>
              </a:defRPr>
            </a:lvl4pPr>
            <a:lvl5pPr>
              <a:defRPr sz="1400"/>
            </a:lvl5pPr>
          </a:lstStyle>
          <a:p>
            <a:pPr lvl="0"/>
            <a:r>
              <a:rPr lang="de-DE" dirty="0"/>
              <a:t>Mastertextformat bearbeiten</a:t>
            </a:r>
          </a:p>
          <a:p>
            <a:pPr marL="179388" marR="0" lvl="1" indent="-179388"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Zweite Ebene</a:t>
            </a:r>
          </a:p>
          <a:p>
            <a:pPr marL="357188" marR="0" lvl="2" indent="-177800"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Dritte Ebene</a:t>
            </a:r>
          </a:p>
          <a:p>
            <a:pPr marL="536575" lvl="3" indent="-179388" algn="l" defTabSz="685800" rtl="0" eaLnBrk="1" latinLnBrk="0" hangingPunct="1">
              <a:lnSpc>
                <a:spcPct val="100000"/>
              </a:lnSpc>
              <a:spcBef>
                <a:spcPts val="0"/>
              </a:spcBef>
              <a:spcAft>
                <a:spcPts val="550"/>
              </a:spcAft>
              <a:buClr>
                <a:schemeClr val="accent1"/>
              </a:buClr>
              <a:buFont typeface="Arial" panose="020B0604020202020204" pitchFamily="34" charset="0"/>
              <a:buChar char="•"/>
              <a:tabLst/>
            </a:pPr>
            <a:r>
              <a:rPr lang="de-DE" dirty="0"/>
              <a:t>Vierte Ebene</a:t>
            </a:r>
          </a:p>
        </p:txBody>
      </p:sp>
    </p:spTree>
    <p:extLst>
      <p:ext uri="{BB962C8B-B14F-4D97-AF65-F5344CB8AC3E}">
        <p14:creationId xmlns:p14="http://schemas.microsoft.com/office/powerpoint/2010/main" val="242101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el + Text-Bild 1">
    <p:spTree>
      <p:nvGrpSpPr>
        <p:cNvPr id="1" name=""/>
        <p:cNvGrpSpPr/>
        <p:nvPr/>
      </p:nvGrpSpPr>
      <p:grpSpPr>
        <a:xfrm>
          <a:off x="0" y="0"/>
          <a:ext cx="0" cy="0"/>
          <a:chOff x="0" y="0"/>
          <a:chExt cx="0" cy="0"/>
        </a:xfrm>
      </p:grpSpPr>
      <p:sp>
        <p:nvSpPr>
          <p:cNvPr id="7" name="Bildplatzhalter 16">
            <a:extLst>
              <a:ext uri="{FF2B5EF4-FFF2-40B4-BE49-F238E27FC236}">
                <a16:creationId xmlns:a16="http://schemas.microsoft.com/office/drawing/2014/main" id="{0C44FC99-9462-4326-926A-3B688F31A4E6}"/>
              </a:ext>
            </a:extLst>
          </p:cNvPr>
          <p:cNvSpPr>
            <a:spLocks noGrp="1"/>
          </p:cNvSpPr>
          <p:nvPr>
            <p:ph type="pic" sz="quarter" idx="13"/>
          </p:nvPr>
        </p:nvSpPr>
        <p:spPr>
          <a:xfrm>
            <a:off x="0" y="-1"/>
            <a:ext cx="5470724" cy="5143499"/>
          </a:xfrm>
          <a:solidFill>
            <a:schemeClr val="bg1">
              <a:lumMod val="85000"/>
            </a:schemeClr>
          </a:solidFill>
        </p:spPr>
        <p:txBody>
          <a:bodyPr/>
          <a:lstStyle>
            <a:lvl1pPr>
              <a:defRPr>
                <a:solidFill>
                  <a:schemeClr val="bg1">
                    <a:lumMod val="85000"/>
                  </a:schemeClr>
                </a:solidFill>
              </a:defRPr>
            </a:lvl1pPr>
          </a:lstStyle>
          <a:p>
            <a:endParaRPr lang="de-DE"/>
          </a:p>
        </p:txBody>
      </p:sp>
      <p:sp>
        <p:nvSpPr>
          <p:cNvPr id="3" name="Content Placeholder 2"/>
          <p:cNvSpPr>
            <a:spLocks noGrp="1"/>
          </p:cNvSpPr>
          <p:nvPr>
            <p:ph idx="1"/>
          </p:nvPr>
        </p:nvSpPr>
        <p:spPr>
          <a:xfrm>
            <a:off x="5802313" y="1368245"/>
            <a:ext cx="2262187" cy="3048955"/>
          </a:xfrm>
        </p:spPr>
        <p:txBody>
          <a:bodyPr/>
          <a:lstStyle>
            <a:lvl1pPr>
              <a:lnSpc>
                <a:spcPct val="100000"/>
              </a:lnSpc>
              <a:defRPr sz="1200"/>
            </a:lvl1pPr>
            <a:lvl2pPr marL="136525" indent="-136525">
              <a:lnSpc>
                <a:spcPct val="100000"/>
              </a:lnSpc>
              <a:tabLst/>
              <a:defRPr sz="1200"/>
            </a:lvl2pPr>
            <a:lvl3pPr>
              <a:lnSpc>
                <a:spcPct val="100000"/>
              </a:lnSpc>
              <a:defRPr sz="1100"/>
            </a:lvl3pPr>
            <a:lvl4pPr>
              <a:defRPr sz="1200"/>
            </a:lvl4pPr>
            <a:lvl5pPr marL="536575" indent="-265113">
              <a:lnSpc>
                <a:spcPct val="100000"/>
              </a:lnSpc>
              <a:defRPr sz="1000"/>
            </a:lvl5pPr>
          </a:lstStyle>
          <a:p>
            <a:pPr lvl="0"/>
            <a:r>
              <a:rPr lang="de-DE" dirty="0"/>
              <a:t>Mastertextformat bearbeiten</a:t>
            </a:r>
          </a:p>
          <a:p>
            <a:pPr marL="179388" marR="0" lvl="1" indent="-179388"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Zweite Ebene</a:t>
            </a:r>
          </a:p>
          <a:p>
            <a:pPr marL="357188" marR="0" lvl="2" indent="-177800"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Dritte Ebene</a:t>
            </a:r>
          </a:p>
          <a:p>
            <a:pPr marL="450850" lvl="4" indent="-179388" algn="l" defTabSz="685800" rtl="0" eaLnBrk="1" latinLnBrk="0" hangingPunct="1">
              <a:lnSpc>
                <a:spcPct val="100000"/>
              </a:lnSpc>
              <a:spcBef>
                <a:spcPts val="0"/>
              </a:spcBef>
              <a:spcAft>
                <a:spcPts val="550"/>
              </a:spcAft>
              <a:buClr>
                <a:schemeClr val="accent1"/>
              </a:buClr>
              <a:buFont typeface="Arial" panose="020B0604020202020204" pitchFamily="34" charset="0"/>
              <a:buChar char="•"/>
              <a:tabLst/>
            </a:pPr>
            <a:r>
              <a:rPr lang="de-DE" dirty="0"/>
              <a:t>Vierte Ebene</a:t>
            </a:r>
          </a:p>
        </p:txBody>
      </p:sp>
      <p:sp>
        <p:nvSpPr>
          <p:cNvPr id="4" name="Titel 3">
            <a:extLst>
              <a:ext uri="{FF2B5EF4-FFF2-40B4-BE49-F238E27FC236}">
                <a16:creationId xmlns:a16="http://schemas.microsoft.com/office/drawing/2014/main" id="{62156148-55FE-AD47-B232-4B9BB15154F3}"/>
              </a:ext>
            </a:extLst>
          </p:cNvPr>
          <p:cNvSpPr>
            <a:spLocks noGrp="1"/>
          </p:cNvSpPr>
          <p:nvPr>
            <p:ph type="title"/>
          </p:nvPr>
        </p:nvSpPr>
        <p:spPr>
          <a:xfrm>
            <a:off x="5802313" y="305146"/>
            <a:ext cx="2982912" cy="1063099"/>
          </a:xfrm>
        </p:spPr>
        <p:txBody>
          <a:bodyPr/>
          <a:lstStyle/>
          <a:p>
            <a:r>
              <a:rPr lang="de-DE" dirty="0"/>
              <a:t>Mastertitelformat bearbeiten</a:t>
            </a:r>
          </a:p>
        </p:txBody>
      </p:sp>
      <p:sp>
        <p:nvSpPr>
          <p:cNvPr id="11" name="Fußzeilenplatzhalter 10">
            <a:extLst>
              <a:ext uri="{FF2B5EF4-FFF2-40B4-BE49-F238E27FC236}">
                <a16:creationId xmlns:a16="http://schemas.microsoft.com/office/drawing/2014/main" id="{A4230C6A-BAC5-374F-801E-032B04CDC53A}"/>
              </a:ext>
            </a:extLst>
          </p:cNvPr>
          <p:cNvSpPr>
            <a:spLocks noGrp="1"/>
          </p:cNvSpPr>
          <p:nvPr>
            <p:ph type="ftr" sz="quarter" idx="10"/>
          </p:nvPr>
        </p:nvSpPr>
        <p:spPr>
          <a:xfrm>
            <a:off x="2450125" y="4687099"/>
            <a:ext cx="2751049" cy="180000"/>
          </a:xfrm>
        </p:spPr>
        <p:txBody>
          <a:bodyPr vert="horz" lIns="0" tIns="0" rIns="0" bIns="0" rtlCol="0" anchor="t" anchorCtr="0">
            <a:noAutofit/>
          </a:bodyPr>
          <a:lstStyle>
            <a:lvl1pPr>
              <a:defRPr lang="de-DE" b="0" smtClean="0">
                <a:solidFill>
                  <a:schemeClr val="bg1">
                    <a:lumMod val="65000"/>
                  </a:schemeClr>
                </a:solidFill>
              </a:defRPr>
            </a:lvl1pPr>
          </a:lstStyle>
          <a:p>
            <a:r>
              <a:rPr lang="de-DE"/>
              <a:t>Referent_in ergänzen bitte | Folientitel in Kurzform</a:t>
            </a:r>
            <a:endParaRPr lang="de-DE" dirty="0"/>
          </a:p>
        </p:txBody>
      </p:sp>
      <p:sp>
        <p:nvSpPr>
          <p:cNvPr id="12" name="Foliennummernplatzhalter 11">
            <a:extLst>
              <a:ext uri="{FF2B5EF4-FFF2-40B4-BE49-F238E27FC236}">
                <a16:creationId xmlns:a16="http://schemas.microsoft.com/office/drawing/2014/main" id="{F2A23FCB-F492-5349-A00F-9B00AA729D7D}"/>
              </a:ext>
            </a:extLst>
          </p:cNvPr>
          <p:cNvSpPr>
            <a:spLocks noGrp="1"/>
          </p:cNvSpPr>
          <p:nvPr>
            <p:ph type="sldNum" sz="quarter" idx="11"/>
          </p:nvPr>
        </p:nvSpPr>
        <p:spPr/>
        <p:txBody>
          <a:bodyPr/>
          <a:lstStyle/>
          <a:p>
            <a:fld id="{45D25029-37DE-484F-BFE0-9B37AF2B26B8}" type="slidenum">
              <a:rPr lang="de-DE" smtClean="0"/>
              <a:pPr/>
              <a:t>‹Nr.›</a:t>
            </a:fld>
            <a:endParaRPr lang="de-DE" dirty="0"/>
          </a:p>
        </p:txBody>
      </p:sp>
    </p:spTree>
    <p:extLst>
      <p:ext uri="{BB962C8B-B14F-4D97-AF65-F5344CB8AC3E}">
        <p14:creationId xmlns:p14="http://schemas.microsoft.com/office/powerpoint/2010/main" val="116517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 2 Fo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5" name="Footer Placeholder 4"/>
          <p:cNvSpPr>
            <a:spLocks noGrp="1"/>
          </p:cNvSpPr>
          <p:nvPr>
            <p:ph type="ftr" sz="quarter" idx="11"/>
          </p:nvPr>
        </p:nvSpPr>
        <p:spPr/>
        <p:txBody>
          <a:bodyPr/>
          <a:lstStyle/>
          <a:p>
            <a:r>
              <a:rPr lang="de-DE"/>
              <a:t>Referent_in ergänzen bitte | Folientitel in Kurzform</a:t>
            </a:r>
          </a:p>
        </p:txBody>
      </p:sp>
      <p:sp>
        <p:nvSpPr>
          <p:cNvPr id="6" name="Slide Number Placeholder 5"/>
          <p:cNvSpPr>
            <a:spLocks noGrp="1"/>
          </p:cNvSpPr>
          <p:nvPr>
            <p:ph type="sldNum" sz="quarter" idx="12"/>
          </p:nvPr>
        </p:nvSpPr>
        <p:spPr/>
        <p:txBody>
          <a:bodyPr/>
          <a:lstStyle/>
          <a:p>
            <a:fld id="{45D25029-37DE-484F-BFE0-9B37AF2B26B8}" type="slidenum">
              <a:rPr lang="de-DE" smtClean="0"/>
              <a:pPr/>
              <a:t>‹Nr.›</a:t>
            </a:fld>
            <a:endParaRPr lang="de-DE"/>
          </a:p>
        </p:txBody>
      </p:sp>
      <p:sp>
        <p:nvSpPr>
          <p:cNvPr id="8" name="Bildplatzhalter 7">
            <a:extLst>
              <a:ext uri="{FF2B5EF4-FFF2-40B4-BE49-F238E27FC236}">
                <a16:creationId xmlns:a16="http://schemas.microsoft.com/office/drawing/2014/main" id="{BEDE7741-42BA-EA43-A982-AB4B7E3D7BE9}"/>
              </a:ext>
            </a:extLst>
          </p:cNvPr>
          <p:cNvSpPr>
            <a:spLocks noGrp="1"/>
          </p:cNvSpPr>
          <p:nvPr>
            <p:ph type="pic" sz="quarter" idx="14"/>
          </p:nvPr>
        </p:nvSpPr>
        <p:spPr>
          <a:xfrm>
            <a:off x="0" y="1058863"/>
            <a:ext cx="5459294" cy="4084637"/>
          </a:xfrm>
          <a:solidFill>
            <a:schemeClr val="bg1">
              <a:lumMod val="85000"/>
            </a:schemeClr>
          </a:solidFill>
        </p:spPr>
        <p:txBody>
          <a:bodyPr/>
          <a:lstStyle>
            <a:lvl1pPr>
              <a:defRPr>
                <a:solidFill>
                  <a:schemeClr val="bg1">
                    <a:lumMod val="85000"/>
                  </a:schemeClr>
                </a:solidFill>
              </a:defRPr>
            </a:lvl1pPr>
          </a:lstStyle>
          <a:p>
            <a:endParaRPr lang="de-DE"/>
          </a:p>
        </p:txBody>
      </p:sp>
      <p:sp>
        <p:nvSpPr>
          <p:cNvPr id="9" name="Bildplatzhalter 7">
            <a:extLst>
              <a:ext uri="{FF2B5EF4-FFF2-40B4-BE49-F238E27FC236}">
                <a16:creationId xmlns:a16="http://schemas.microsoft.com/office/drawing/2014/main" id="{7205E5B9-08E1-1F43-B4E5-E9F913D027CF}"/>
              </a:ext>
            </a:extLst>
          </p:cNvPr>
          <p:cNvSpPr>
            <a:spLocks noGrp="1"/>
          </p:cNvSpPr>
          <p:nvPr>
            <p:ph type="pic" sz="quarter" idx="15"/>
          </p:nvPr>
        </p:nvSpPr>
        <p:spPr>
          <a:xfrm>
            <a:off x="5470724" y="1058863"/>
            <a:ext cx="3673276" cy="4084637"/>
          </a:xfrm>
          <a:solidFill>
            <a:schemeClr val="bg1">
              <a:lumMod val="85000"/>
            </a:schemeClr>
          </a:solidFill>
        </p:spPr>
        <p:txBody>
          <a:bodyPr/>
          <a:lstStyle>
            <a:lvl1pPr>
              <a:defRPr>
                <a:solidFill>
                  <a:schemeClr val="bg1">
                    <a:lumMod val="85000"/>
                  </a:schemeClr>
                </a:solidFill>
              </a:defRPr>
            </a:lvl1pPr>
          </a:lstStyle>
          <a:p>
            <a:endParaRPr lang="de-DE"/>
          </a:p>
        </p:txBody>
      </p:sp>
    </p:spTree>
    <p:extLst>
      <p:ext uri="{BB962C8B-B14F-4D97-AF65-F5344CB8AC3E}">
        <p14:creationId xmlns:p14="http://schemas.microsoft.com/office/powerpoint/2010/main" val="157013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 Foto quer gro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Mastertitelformat bearbeiten</a:t>
            </a:r>
            <a:endParaRPr lang="en-US" dirty="0"/>
          </a:p>
        </p:txBody>
      </p:sp>
      <p:sp>
        <p:nvSpPr>
          <p:cNvPr id="5" name="Footer Placeholder 4"/>
          <p:cNvSpPr>
            <a:spLocks noGrp="1"/>
          </p:cNvSpPr>
          <p:nvPr>
            <p:ph type="ftr" sz="quarter" idx="11"/>
          </p:nvPr>
        </p:nvSpPr>
        <p:spPr/>
        <p:txBody>
          <a:bodyPr/>
          <a:lstStyle/>
          <a:p>
            <a:r>
              <a:rPr lang="de-DE"/>
              <a:t>Referent_in ergänzen bitte | Folientitel in Kurzform</a:t>
            </a:r>
          </a:p>
        </p:txBody>
      </p:sp>
      <p:sp>
        <p:nvSpPr>
          <p:cNvPr id="6" name="Slide Number Placeholder 5"/>
          <p:cNvSpPr>
            <a:spLocks noGrp="1"/>
          </p:cNvSpPr>
          <p:nvPr>
            <p:ph type="sldNum" sz="quarter" idx="12"/>
          </p:nvPr>
        </p:nvSpPr>
        <p:spPr/>
        <p:txBody>
          <a:bodyPr/>
          <a:lstStyle/>
          <a:p>
            <a:fld id="{45D25029-37DE-484F-BFE0-9B37AF2B26B8}" type="slidenum">
              <a:rPr lang="de-DE" smtClean="0"/>
              <a:pPr/>
              <a:t>‹Nr.›</a:t>
            </a:fld>
            <a:endParaRPr lang="de-DE"/>
          </a:p>
        </p:txBody>
      </p:sp>
      <p:sp>
        <p:nvSpPr>
          <p:cNvPr id="8" name="Bildplatzhalter 7">
            <a:extLst>
              <a:ext uri="{FF2B5EF4-FFF2-40B4-BE49-F238E27FC236}">
                <a16:creationId xmlns:a16="http://schemas.microsoft.com/office/drawing/2014/main" id="{BEDE7741-42BA-EA43-A982-AB4B7E3D7BE9}"/>
              </a:ext>
            </a:extLst>
          </p:cNvPr>
          <p:cNvSpPr>
            <a:spLocks noGrp="1"/>
          </p:cNvSpPr>
          <p:nvPr>
            <p:ph type="pic" sz="quarter" idx="14"/>
          </p:nvPr>
        </p:nvSpPr>
        <p:spPr>
          <a:xfrm>
            <a:off x="0" y="1058400"/>
            <a:ext cx="9144000" cy="4084637"/>
          </a:xfrm>
          <a:solidFill>
            <a:schemeClr val="bg1">
              <a:lumMod val="85000"/>
            </a:schemeClr>
          </a:solidFill>
        </p:spPr>
        <p:txBody>
          <a:bodyPr/>
          <a:lstStyle>
            <a:lvl1pPr>
              <a:defRPr>
                <a:solidFill>
                  <a:schemeClr val="bg1">
                    <a:lumMod val="85000"/>
                  </a:schemeClr>
                </a:solidFill>
              </a:defRPr>
            </a:lvl1pPr>
          </a:lstStyle>
          <a:p>
            <a:endParaRPr lang="de-DE"/>
          </a:p>
        </p:txBody>
      </p:sp>
    </p:spTree>
    <p:extLst>
      <p:ext uri="{BB962C8B-B14F-4D97-AF65-F5344CB8AC3E}">
        <p14:creationId xmlns:p14="http://schemas.microsoft.com/office/powerpoint/2010/main" val="32284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 Foto vollformati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BEDE7741-42BA-EA43-A982-AB4B7E3D7BE9}"/>
              </a:ext>
            </a:extLst>
          </p:cNvPr>
          <p:cNvSpPr>
            <a:spLocks noGrp="1"/>
          </p:cNvSpPr>
          <p:nvPr>
            <p:ph type="pic" sz="quarter" idx="14"/>
          </p:nvPr>
        </p:nvSpPr>
        <p:spPr>
          <a:xfrm>
            <a:off x="0" y="0"/>
            <a:ext cx="9144000" cy="5143037"/>
          </a:xfrm>
          <a:solidFill>
            <a:schemeClr val="bg1">
              <a:lumMod val="85000"/>
            </a:schemeClr>
          </a:solidFill>
        </p:spPr>
        <p:txBody>
          <a:bodyPr/>
          <a:lstStyle>
            <a:lvl1pPr>
              <a:defRPr>
                <a:solidFill>
                  <a:schemeClr val="bg1">
                    <a:lumMod val="85000"/>
                  </a:schemeClr>
                </a:solidFill>
              </a:defRPr>
            </a:lvl1pPr>
          </a:lstStyle>
          <a:p>
            <a:endParaRPr lang="de-DE"/>
          </a:p>
        </p:txBody>
      </p:sp>
      <p:sp>
        <p:nvSpPr>
          <p:cNvPr id="2" name="Title 1"/>
          <p:cNvSpPr>
            <a:spLocks noGrp="1"/>
          </p:cNvSpPr>
          <p:nvPr>
            <p:ph type="title"/>
          </p:nvPr>
        </p:nvSpPr>
        <p:spPr/>
        <p:txBody>
          <a:bodyPr/>
          <a:lstStyle/>
          <a:p>
            <a:r>
              <a:rPr lang="de-DE" dirty="0"/>
              <a:t>Mastertitelformat bearbeiten</a:t>
            </a:r>
            <a:endParaRPr lang="en-US" dirty="0"/>
          </a:p>
        </p:txBody>
      </p:sp>
      <p:sp>
        <p:nvSpPr>
          <p:cNvPr id="5" name="Footer Placeholder 4"/>
          <p:cNvSpPr>
            <a:spLocks noGrp="1"/>
          </p:cNvSpPr>
          <p:nvPr>
            <p:ph type="ftr" sz="quarter" idx="11"/>
          </p:nvPr>
        </p:nvSpPr>
        <p:spPr/>
        <p:txBody>
          <a:bodyPr vert="horz" lIns="0" tIns="0" rIns="0" bIns="0" rtlCol="0" anchor="t" anchorCtr="0">
            <a:noAutofit/>
          </a:bodyPr>
          <a:lstStyle>
            <a:lvl1pPr>
              <a:defRPr lang="de-DE" b="0" smtClean="0">
                <a:solidFill>
                  <a:schemeClr val="bg1">
                    <a:lumMod val="65000"/>
                  </a:schemeClr>
                </a:solidFill>
              </a:defRPr>
            </a:lvl1pPr>
          </a:lstStyle>
          <a:p>
            <a:r>
              <a:rPr lang="de-DE"/>
              <a:t>Referent_in ergänzen bitte | Folientitel in Kurzform</a:t>
            </a:r>
            <a:endParaRPr lang="de-DE" dirty="0"/>
          </a:p>
        </p:txBody>
      </p:sp>
      <p:sp>
        <p:nvSpPr>
          <p:cNvPr id="6" name="Slide Number Placeholder 5"/>
          <p:cNvSpPr>
            <a:spLocks noGrp="1"/>
          </p:cNvSpPr>
          <p:nvPr>
            <p:ph type="sldNum" sz="quarter" idx="12"/>
          </p:nvPr>
        </p:nvSpPr>
        <p:spPr/>
        <p:txBody>
          <a:bodyPr/>
          <a:lstStyle/>
          <a:p>
            <a:fld id="{45D25029-37DE-484F-BFE0-9B37AF2B26B8}" type="slidenum">
              <a:rPr lang="de-DE" smtClean="0"/>
              <a:pPr/>
              <a:t>‹Nr.›</a:t>
            </a:fld>
            <a:endParaRPr lang="de-DE"/>
          </a:p>
        </p:txBody>
      </p:sp>
    </p:spTree>
    <p:extLst>
      <p:ext uri="{BB962C8B-B14F-4D97-AF65-F5344CB8AC3E}">
        <p14:creationId xmlns:p14="http://schemas.microsoft.com/office/powerpoint/2010/main" val="215903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 Foto oben">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BEDE7741-42BA-EA43-A982-AB4B7E3D7BE9}"/>
              </a:ext>
            </a:extLst>
          </p:cNvPr>
          <p:cNvSpPr>
            <a:spLocks noGrp="1"/>
          </p:cNvSpPr>
          <p:nvPr>
            <p:ph type="pic" sz="quarter" idx="14"/>
          </p:nvPr>
        </p:nvSpPr>
        <p:spPr>
          <a:xfrm>
            <a:off x="0" y="1"/>
            <a:ext cx="9144000" cy="2571749"/>
          </a:xfrm>
          <a:solidFill>
            <a:schemeClr val="bg1">
              <a:lumMod val="85000"/>
            </a:schemeClr>
          </a:solidFill>
        </p:spPr>
        <p:txBody>
          <a:bodyPr/>
          <a:lstStyle>
            <a:lvl1pPr>
              <a:defRPr>
                <a:solidFill>
                  <a:schemeClr val="bg1">
                    <a:lumMod val="85000"/>
                  </a:schemeClr>
                </a:solidFill>
              </a:defRPr>
            </a:lvl1pPr>
          </a:lstStyle>
          <a:p>
            <a:endParaRPr lang="de-DE"/>
          </a:p>
        </p:txBody>
      </p:sp>
      <p:sp>
        <p:nvSpPr>
          <p:cNvPr id="2" name="Title 1"/>
          <p:cNvSpPr>
            <a:spLocks noGrp="1"/>
          </p:cNvSpPr>
          <p:nvPr>
            <p:ph type="title"/>
          </p:nvPr>
        </p:nvSpPr>
        <p:spPr/>
        <p:txBody>
          <a:bodyPr/>
          <a:lstStyle/>
          <a:p>
            <a:r>
              <a:rPr lang="de-DE" dirty="0"/>
              <a:t>Mastertitelformat bearbeiten</a:t>
            </a:r>
            <a:endParaRPr lang="en-US" dirty="0"/>
          </a:p>
        </p:txBody>
      </p:sp>
      <p:sp>
        <p:nvSpPr>
          <p:cNvPr id="5" name="Footer Placeholder 4"/>
          <p:cNvSpPr>
            <a:spLocks noGrp="1"/>
          </p:cNvSpPr>
          <p:nvPr>
            <p:ph type="ftr" sz="quarter" idx="11"/>
          </p:nvPr>
        </p:nvSpPr>
        <p:spPr/>
        <p:txBody>
          <a:bodyPr vert="horz" lIns="0" tIns="0" rIns="0" bIns="0" rtlCol="0" anchor="t" anchorCtr="0">
            <a:noAutofit/>
          </a:bodyPr>
          <a:lstStyle>
            <a:lvl1pPr>
              <a:defRPr lang="de-DE" b="0" smtClean="0">
                <a:solidFill>
                  <a:schemeClr val="bg1">
                    <a:lumMod val="65000"/>
                  </a:schemeClr>
                </a:solidFill>
              </a:defRPr>
            </a:lvl1pPr>
          </a:lstStyle>
          <a:p>
            <a:r>
              <a:rPr lang="de-DE" dirty="0" err="1"/>
              <a:t>Referent_in</a:t>
            </a:r>
            <a:r>
              <a:rPr lang="de-DE" dirty="0"/>
              <a:t> ergänzen bitte | Folientitel in Kurzform</a:t>
            </a:r>
          </a:p>
        </p:txBody>
      </p:sp>
      <p:sp>
        <p:nvSpPr>
          <p:cNvPr id="6" name="Slide Number Placeholder 5"/>
          <p:cNvSpPr>
            <a:spLocks noGrp="1"/>
          </p:cNvSpPr>
          <p:nvPr>
            <p:ph type="sldNum" sz="quarter" idx="12"/>
          </p:nvPr>
        </p:nvSpPr>
        <p:spPr/>
        <p:txBody>
          <a:bodyPr/>
          <a:lstStyle/>
          <a:p>
            <a:fld id="{45D25029-37DE-484F-BFE0-9B37AF2B26B8}" type="slidenum">
              <a:rPr lang="de-DE" smtClean="0"/>
              <a:pPr/>
              <a:t>‹Nr.›</a:t>
            </a:fld>
            <a:endParaRPr lang="de-DE"/>
          </a:p>
        </p:txBody>
      </p:sp>
    </p:spTree>
    <p:extLst>
      <p:ext uri="{BB962C8B-B14F-4D97-AF65-F5344CB8AC3E}">
        <p14:creationId xmlns:p14="http://schemas.microsoft.com/office/powerpoint/2010/main" val="200433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Zwischentitel">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0DCC1177-8E0E-E24A-8F3E-17ACB1214DE1}"/>
              </a:ext>
            </a:extLst>
          </p:cNvPr>
          <p:cNvSpPr/>
          <p:nvPr userDrawn="1"/>
        </p:nvSpPr>
        <p:spPr>
          <a:xfrm>
            <a:off x="-2" y="1058862"/>
            <a:ext cx="9144001" cy="4084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latin typeface="HTWBerlin Office" panose="02000000000000000000" pitchFamily="2" charset="0"/>
            </a:endParaRPr>
          </a:p>
        </p:txBody>
      </p:sp>
      <p:sp>
        <p:nvSpPr>
          <p:cNvPr id="8" name="Title 1">
            <a:extLst>
              <a:ext uri="{FF2B5EF4-FFF2-40B4-BE49-F238E27FC236}">
                <a16:creationId xmlns:a16="http://schemas.microsoft.com/office/drawing/2014/main" id="{2729F2FF-BCA5-394F-B072-D8F1B15157BA}"/>
              </a:ext>
            </a:extLst>
          </p:cNvPr>
          <p:cNvSpPr>
            <a:spLocks noGrp="1"/>
          </p:cNvSpPr>
          <p:nvPr>
            <p:ph type="title"/>
          </p:nvPr>
        </p:nvSpPr>
        <p:spPr>
          <a:xfrm>
            <a:off x="539750" y="305147"/>
            <a:ext cx="7524750" cy="443628"/>
          </a:xfrm>
        </p:spPr>
        <p:txBody>
          <a:bodyPr/>
          <a:lstStyle/>
          <a:p>
            <a:r>
              <a:rPr lang="de-DE" dirty="0"/>
              <a:t>Mastertitelformat bearbeiten</a:t>
            </a:r>
            <a:endParaRPr lang="en-US" dirty="0"/>
          </a:p>
        </p:txBody>
      </p:sp>
    </p:spTree>
    <p:extLst>
      <p:ext uri="{BB962C8B-B14F-4D97-AF65-F5344CB8AC3E}">
        <p14:creationId xmlns:p14="http://schemas.microsoft.com/office/powerpoint/2010/main" val="367555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ohne Foto A">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0DCC1177-8E0E-E24A-8F3E-17ACB1214DE1}"/>
              </a:ext>
            </a:extLst>
          </p:cNvPr>
          <p:cNvSpPr/>
          <p:nvPr userDrawn="1"/>
        </p:nvSpPr>
        <p:spPr>
          <a:xfrm>
            <a:off x="-1" y="0"/>
            <a:ext cx="688657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de-DE" dirty="0">
              <a:latin typeface="HTWBerlin Office" panose="02000000000000000000" pitchFamily="2" charset="0"/>
            </a:endParaRPr>
          </a:p>
        </p:txBody>
      </p:sp>
      <p:sp>
        <p:nvSpPr>
          <p:cNvPr id="3" name="Subtitle 2"/>
          <p:cNvSpPr>
            <a:spLocks noGrp="1"/>
          </p:cNvSpPr>
          <p:nvPr>
            <p:ph type="subTitle" idx="1"/>
          </p:nvPr>
        </p:nvSpPr>
        <p:spPr>
          <a:xfrm>
            <a:off x="539749" y="1886097"/>
            <a:ext cx="6037220" cy="919423"/>
          </a:xfrm>
        </p:spPr>
        <p:txBody>
          <a:bodyPr/>
          <a:lstStyle>
            <a:lvl1pPr marL="0" indent="0" algn="l">
              <a:lnSpc>
                <a:spcPts val="3200"/>
              </a:lnSpc>
              <a:spcBef>
                <a:spcPts val="0"/>
              </a:spcBef>
              <a:spcAft>
                <a:spcPts val="0"/>
              </a:spcAft>
              <a:buNone/>
              <a:defRPr sz="3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dirty="0"/>
              <a:t>Master-Untertitelformat bearbeiten</a:t>
            </a:r>
            <a:endParaRPr lang="en-US" dirty="0"/>
          </a:p>
        </p:txBody>
      </p:sp>
      <p:sp>
        <p:nvSpPr>
          <p:cNvPr id="12" name="Titel 11">
            <a:extLst>
              <a:ext uri="{FF2B5EF4-FFF2-40B4-BE49-F238E27FC236}">
                <a16:creationId xmlns:a16="http://schemas.microsoft.com/office/drawing/2014/main" id="{2359D3DF-BD87-E945-BC14-CF14588E1CB4}"/>
              </a:ext>
            </a:extLst>
          </p:cNvPr>
          <p:cNvSpPr>
            <a:spLocks noGrp="1"/>
          </p:cNvSpPr>
          <p:nvPr>
            <p:ph type="title"/>
          </p:nvPr>
        </p:nvSpPr>
        <p:spPr>
          <a:xfrm>
            <a:off x="539749" y="1011286"/>
            <a:ext cx="6037219" cy="876650"/>
          </a:xfrm>
        </p:spPr>
        <p:txBody>
          <a:bodyPr anchor="b"/>
          <a:lstStyle>
            <a:lvl1pPr>
              <a:defRPr>
                <a:solidFill>
                  <a:schemeClr val="bg1"/>
                </a:solidFill>
              </a:defRPr>
            </a:lvl1pPr>
          </a:lstStyle>
          <a:p>
            <a:r>
              <a:rPr lang="de-DE" dirty="0"/>
              <a:t>Mastertitelformat bearbeiten</a:t>
            </a:r>
          </a:p>
        </p:txBody>
      </p:sp>
      <p:pic>
        <p:nvPicPr>
          <p:cNvPr id="10" name="Grafik 9">
            <a:extLst>
              <a:ext uri="{FF2B5EF4-FFF2-40B4-BE49-F238E27FC236}">
                <a16:creationId xmlns:a16="http://schemas.microsoft.com/office/drawing/2014/main" id="{77A3A5A3-F13C-9A47-B4CC-A42DEA8027D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44000" y="3985734"/>
            <a:ext cx="1440000" cy="842205"/>
          </a:xfrm>
          <a:prstGeom prst="rect">
            <a:avLst/>
          </a:prstGeom>
        </p:spPr>
      </p:pic>
      <p:sp>
        <p:nvSpPr>
          <p:cNvPr id="13" name="Textplatzhalter 3">
            <a:extLst>
              <a:ext uri="{FF2B5EF4-FFF2-40B4-BE49-F238E27FC236}">
                <a16:creationId xmlns:a16="http://schemas.microsoft.com/office/drawing/2014/main" id="{212D9A26-2571-4012-B1B1-A037484CD0C8}"/>
              </a:ext>
            </a:extLst>
          </p:cNvPr>
          <p:cNvSpPr>
            <a:spLocks noGrp="1"/>
          </p:cNvSpPr>
          <p:nvPr>
            <p:ph type="body" sz="quarter" idx="15" hasCustomPrompt="1"/>
          </p:nvPr>
        </p:nvSpPr>
        <p:spPr>
          <a:xfrm>
            <a:off x="539750" y="2868612"/>
            <a:ext cx="6037219" cy="856099"/>
          </a:xfrm>
        </p:spPr>
        <p:txBody>
          <a:bodyPr vert="horz" lIns="0" tIns="0" rIns="0" bIns="0" rtlCol="0" anchor="t" anchorCtr="0">
            <a:noAutofit/>
          </a:bodyPr>
          <a:lstStyle>
            <a:lvl1pPr>
              <a:defRPr lang="de-DE" sz="1800" dirty="0" smtClean="0"/>
            </a:lvl1pPr>
            <a:lvl2pPr>
              <a:defRPr lang="de-DE" sz="1500" dirty="0"/>
            </a:lvl2pPr>
          </a:lstStyle>
          <a:p>
            <a:r>
              <a:rPr lang="de-DE" sz="1800" kern="1200" dirty="0">
                <a:solidFill>
                  <a:schemeClr val="tx1"/>
                </a:solidFill>
                <a:latin typeface="HTWBerlin Office" panose="02000000000000000000" pitchFamily="2" charset="0"/>
                <a:ea typeface="+mn-ea"/>
                <a:cs typeface="+mn-cs"/>
              </a:rPr>
              <a:t>Referent / Datum ergänzen</a:t>
            </a:r>
          </a:p>
        </p:txBody>
      </p:sp>
    </p:spTree>
    <p:extLst>
      <p:ext uri="{BB962C8B-B14F-4D97-AF65-F5344CB8AC3E}">
        <p14:creationId xmlns:p14="http://schemas.microsoft.com/office/powerpoint/2010/main" val="119715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bschlussfolie A">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0DCC1177-8E0E-E24A-8F3E-17ACB1214DE1}"/>
              </a:ext>
            </a:extLst>
          </p:cNvPr>
          <p:cNvSpPr/>
          <p:nvPr userDrawn="1"/>
        </p:nvSpPr>
        <p:spPr>
          <a:xfrm>
            <a:off x="-1" y="0"/>
            <a:ext cx="6138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latin typeface="HTWBerlin Office" panose="02000000000000000000" pitchFamily="2" charset="0"/>
            </a:endParaRPr>
          </a:p>
        </p:txBody>
      </p:sp>
      <p:sp>
        <p:nvSpPr>
          <p:cNvPr id="12" name="Titel 11">
            <a:extLst>
              <a:ext uri="{FF2B5EF4-FFF2-40B4-BE49-F238E27FC236}">
                <a16:creationId xmlns:a16="http://schemas.microsoft.com/office/drawing/2014/main" id="{2359D3DF-BD87-E945-BC14-CF14588E1CB4}"/>
              </a:ext>
            </a:extLst>
          </p:cNvPr>
          <p:cNvSpPr>
            <a:spLocks noGrp="1"/>
          </p:cNvSpPr>
          <p:nvPr>
            <p:ph type="title"/>
          </p:nvPr>
        </p:nvSpPr>
        <p:spPr>
          <a:xfrm>
            <a:off x="539750" y="1011286"/>
            <a:ext cx="4392000" cy="876650"/>
          </a:xfrm>
        </p:spPr>
        <p:txBody>
          <a:bodyPr/>
          <a:lstStyle>
            <a:lvl1pPr>
              <a:defRPr>
                <a:solidFill>
                  <a:schemeClr val="bg1"/>
                </a:solidFill>
              </a:defRPr>
            </a:lvl1pPr>
          </a:lstStyle>
          <a:p>
            <a:r>
              <a:rPr lang="de-DE" dirty="0"/>
              <a:t>Mastertitelformat bearbeiten</a:t>
            </a:r>
          </a:p>
        </p:txBody>
      </p:sp>
      <p:sp>
        <p:nvSpPr>
          <p:cNvPr id="9" name="Textfeld 8">
            <a:extLst>
              <a:ext uri="{FF2B5EF4-FFF2-40B4-BE49-F238E27FC236}">
                <a16:creationId xmlns:a16="http://schemas.microsoft.com/office/drawing/2014/main" id="{D282275C-62C9-2940-B8FE-A5F1523AB816}"/>
              </a:ext>
            </a:extLst>
          </p:cNvPr>
          <p:cNvSpPr txBox="1"/>
          <p:nvPr userDrawn="1"/>
        </p:nvSpPr>
        <p:spPr>
          <a:xfrm>
            <a:off x="539639" y="4596898"/>
            <a:ext cx="3671999" cy="276999"/>
          </a:xfrm>
          <a:prstGeom prst="rect">
            <a:avLst/>
          </a:prstGeom>
          <a:noFill/>
        </p:spPr>
        <p:txBody>
          <a:bodyPr wrap="square" lIns="0" tIns="0" rIns="0" bIns="0" rtlCol="0">
            <a:noAutofit/>
          </a:bodyPr>
          <a:lstStyle/>
          <a:p>
            <a:pPr>
              <a:lnSpc>
                <a:spcPts val="2100"/>
              </a:lnSpc>
            </a:pPr>
            <a:r>
              <a:rPr lang="de-DE" dirty="0" err="1">
                <a:latin typeface="HTWBerlin Office" panose="02000000000000000000" pitchFamily="2" charset="0"/>
              </a:rPr>
              <a:t>www.htw-berlin.de</a:t>
            </a:r>
            <a:endParaRPr lang="de-DE" dirty="0">
              <a:latin typeface="HTWBerlin Office" panose="02000000000000000000" pitchFamily="2" charset="0"/>
            </a:endParaRPr>
          </a:p>
        </p:txBody>
      </p:sp>
      <p:pic>
        <p:nvPicPr>
          <p:cNvPr id="10" name="Grafik 9">
            <a:extLst>
              <a:ext uri="{FF2B5EF4-FFF2-40B4-BE49-F238E27FC236}">
                <a16:creationId xmlns:a16="http://schemas.microsoft.com/office/drawing/2014/main" id="{77A3A5A3-F13C-9A47-B4CC-A42DEA8027D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44000" y="3985734"/>
            <a:ext cx="1440000" cy="842205"/>
          </a:xfrm>
          <a:prstGeom prst="rect">
            <a:avLst/>
          </a:prstGeom>
        </p:spPr>
      </p:pic>
    </p:spTree>
    <p:extLst>
      <p:ext uri="{BB962C8B-B14F-4D97-AF65-F5344CB8AC3E}">
        <p14:creationId xmlns:p14="http://schemas.microsoft.com/office/powerpoint/2010/main" val="391921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bschlussfolie B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0DCC1177-8E0E-E24A-8F3E-17ACB1214DE1}"/>
              </a:ext>
            </a:extLst>
          </p:cNvPr>
          <p:cNvSpPr/>
          <p:nvPr userDrawn="1"/>
        </p:nvSpPr>
        <p:spPr>
          <a:xfrm>
            <a:off x="-2" y="0"/>
            <a:ext cx="9144001" cy="257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latin typeface="HTWBerlin Office" panose="02000000000000000000" pitchFamily="2" charset="0"/>
            </a:endParaRPr>
          </a:p>
        </p:txBody>
      </p:sp>
      <p:sp>
        <p:nvSpPr>
          <p:cNvPr id="9" name="Titel 11">
            <a:extLst>
              <a:ext uri="{FF2B5EF4-FFF2-40B4-BE49-F238E27FC236}">
                <a16:creationId xmlns:a16="http://schemas.microsoft.com/office/drawing/2014/main" id="{159431D9-2C6C-B547-8D8D-A88855E2884B}"/>
              </a:ext>
            </a:extLst>
          </p:cNvPr>
          <p:cNvSpPr>
            <a:spLocks noGrp="1"/>
          </p:cNvSpPr>
          <p:nvPr>
            <p:ph type="title"/>
          </p:nvPr>
        </p:nvSpPr>
        <p:spPr>
          <a:xfrm>
            <a:off x="539750" y="1011286"/>
            <a:ext cx="8244250" cy="876650"/>
          </a:xfrm>
        </p:spPr>
        <p:txBody>
          <a:bodyPr/>
          <a:lstStyle>
            <a:lvl1pPr>
              <a:defRPr>
                <a:solidFill>
                  <a:schemeClr val="bg1"/>
                </a:solidFill>
              </a:defRPr>
            </a:lvl1pPr>
          </a:lstStyle>
          <a:p>
            <a:r>
              <a:rPr lang="de-DE" dirty="0"/>
              <a:t>Mastertitelformat bearbeiten</a:t>
            </a:r>
          </a:p>
        </p:txBody>
      </p:sp>
      <p:pic>
        <p:nvPicPr>
          <p:cNvPr id="7" name="Grafik 6">
            <a:extLst>
              <a:ext uri="{FF2B5EF4-FFF2-40B4-BE49-F238E27FC236}">
                <a16:creationId xmlns:a16="http://schemas.microsoft.com/office/drawing/2014/main" id="{4EDCAAFE-4AB0-B143-ACEC-58F51EC295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44000" y="3985734"/>
            <a:ext cx="1440000" cy="842205"/>
          </a:xfrm>
          <a:prstGeom prst="rect">
            <a:avLst/>
          </a:prstGeom>
        </p:spPr>
      </p:pic>
      <p:sp>
        <p:nvSpPr>
          <p:cNvPr id="10" name="Textfeld 9">
            <a:extLst>
              <a:ext uri="{FF2B5EF4-FFF2-40B4-BE49-F238E27FC236}">
                <a16:creationId xmlns:a16="http://schemas.microsoft.com/office/drawing/2014/main" id="{991474DA-6934-A74E-A221-0E605B32D19F}"/>
              </a:ext>
            </a:extLst>
          </p:cNvPr>
          <p:cNvSpPr txBox="1"/>
          <p:nvPr userDrawn="1"/>
        </p:nvSpPr>
        <p:spPr>
          <a:xfrm>
            <a:off x="539639" y="4596898"/>
            <a:ext cx="3671999" cy="276999"/>
          </a:xfrm>
          <a:prstGeom prst="rect">
            <a:avLst/>
          </a:prstGeom>
          <a:noFill/>
        </p:spPr>
        <p:txBody>
          <a:bodyPr wrap="square" lIns="0" tIns="0" rIns="0" bIns="0" rtlCol="0">
            <a:noAutofit/>
          </a:bodyPr>
          <a:lstStyle/>
          <a:p>
            <a:pPr>
              <a:lnSpc>
                <a:spcPts val="2100"/>
              </a:lnSpc>
            </a:pPr>
            <a:r>
              <a:rPr lang="de-DE" dirty="0" err="1">
                <a:latin typeface="HTWBerlin Office" panose="02000000000000000000" pitchFamily="2" charset="0"/>
              </a:rPr>
              <a:t>www.htw-berlin.de</a:t>
            </a:r>
            <a:endParaRPr lang="de-DE" dirty="0">
              <a:latin typeface="HTWBerlin Office" panose="02000000000000000000" pitchFamily="2" charset="0"/>
            </a:endParaRPr>
          </a:p>
        </p:txBody>
      </p:sp>
    </p:spTree>
    <p:extLst>
      <p:ext uri="{BB962C8B-B14F-4D97-AF65-F5344CB8AC3E}">
        <p14:creationId xmlns:p14="http://schemas.microsoft.com/office/powerpoint/2010/main" val="358196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bschlussfolie B2">
    <p:spTree>
      <p:nvGrpSpPr>
        <p:cNvPr id="1" name=""/>
        <p:cNvGrpSpPr/>
        <p:nvPr/>
      </p:nvGrpSpPr>
      <p:grpSpPr>
        <a:xfrm>
          <a:off x="0" y="0"/>
          <a:ext cx="0" cy="0"/>
          <a:chOff x="0" y="0"/>
          <a:chExt cx="0" cy="0"/>
        </a:xfrm>
      </p:grpSpPr>
      <p:sp>
        <p:nvSpPr>
          <p:cNvPr id="6" name="Bildplatzhalter 7">
            <a:extLst>
              <a:ext uri="{FF2B5EF4-FFF2-40B4-BE49-F238E27FC236}">
                <a16:creationId xmlns:a16="http://schemas.microsoft.com/office/drawing/2014/main" id="{E9F2FC35-0648-4B8C-BA02-E458FABC0A90}"/>
              </a:ext>
            </a:extLst>
          </p:cNvPr>
          <p:cNvSpPr>
            <a:spLocks noGrp="1"/>
          </p:cNvSpPr>
          <p:nvPr>
            <p:ph type="pic" sz="quarter" idx="14"/>
          </p:nvPr>
        </p:nvSpPr>
        <p:spPr>
          <a:xfrm>
            <a:off x="0" y="1"/>
            <a:ext cx="9144000" cy="2571749"/>
          </a:xfrm>
          <a:solidFill>
            <a:schemeClr val="bg1">
              <a:lumMod val="85000"/>
            </a:schemeClr>
          </a:solidFill>
        </p:spPr>
        <p:txBody>
          <a:bodyPr/>
          <a:lstStyle>
            <a:lvl1pPr>
              <a:defRPr>
                <a:solidFill>
                  <a:schemeClr val="bg1">
                    <a:lumMod val="85000"/>
                  </a:schemeClr>
                </a:solidFill>
              </a:defRPr>
            </a:lvl1pPr>
          </a:lstStyle>
          <a:p>
            <a:endParaRPr lang="de-DE"/>
          </a:p>
        </p:txBody>
      </p:sp>
      <p:sp>
        <p:nvSpPr>
          <p:cNvPr id="9" name="Titel 11">
            <a:extLst>
              <a:ext uri="{FF2B5EF4-FFF2-40B4-BE49-F238E27FC236}">
                <a16:creationId xmlns:a16="http://schemas.microsoft.com/office/drawing/2014/main" id="{159431D9-2C6C-B547-8D8D-A88855E2884B}"/>
              </a:ext>
            </a:extLst>
          </p:cNvPr>
          <p:cNvSpPr>
            <a:spLocks noGrp="1"/>
          </p:cNvSpPr>
          <p:nvPr>
            <p:ph type="title"/>
          </p:nvPr>
        </p:nvSpPr>
        <p:spPr>
          <a:xfrm>
            <a:off x="539750" y="1011286"/>
            <a:ext cx="8244250" cy="876650"/>
          </a:xfrm>
        </p:spPr>
        <p:txBody>
          <a:bodyPr/>
          <a:lstStyle>
            <a:lvl1pPr>
              <a:defRPr>
                <a:solidFill>
                  <a:schemeClr val="bg1"/>
                </a:solidFill>
              </a:defRPr>
            </a:lvl1pPr>
          </a:lstStyle>
          <a:p>
            <a:r>
              <a:rPr lang="de-DE" dirty="0"/>
              <a:t>Mastertitelformat bearbeiten</a:t>
            </a:r>
          </a:p>
        </p:txBody>
      </p:sp>
      <p:pic>
        <p:nvPicPr>
          <p:cNvPr id="7" name="Grafik 6">
            <a:extLst>
              <a:ext uri="{FF2B5EF4-FFF2-40B4-BE49-F238E27FC236}">
                <a16:creationId xmlns:a16="http://schemas.microsoft.com/office/drawing/2014/main" id="{4EDCAAFE-4AB0-B143-ACEC-58F51EC295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44000" y="3985734"/>
            <a:ext cx="1440000" cy="842205"/>
          </a:xfrm>
          <a:prstGeom prst="rect">
            <a:avLst/>
          </a:prstGeom>
        </p:spPr>
      </p:pic>
      <p:sp>
        <p:nvSpPr>
          <p:cNvPr id="10" name="Textfeld 9">
            <a:extLst>
              <a:ext uri="{FF2B5EF4-FFF2-40B4-BE49-F238E27FC236}">
                <a16:creationId xmlns:a16="http://schemas.microsoft.com/office/drawing/2014/main" id="{991474DA-6934-A74E-A221-0E605B32D19F}"/>
              </a:ext>
            </a:extLst>
          </p:cNvPr>
          <p:cNvSpPr txBox="1"/>
          <p:nvPr userDrawn="1"/>
        </p:nvSpPr>
        <p:spPr>
          <a:xfrm>
            <a:off x="539639" y="4596898"/>
            <a:ext cx="3671999" cy="276999"/>
          </a:xfrm>
          <a:prstGeom prst="rect">
            <a:avLst/>
          </a:prstGeom>
          <a:noFill/>
        </p:spPr>
        <p:txBody>
          <a:bodyPr wrap="square" lIns="0" tIns="0" rIns="0" bIns="0" rtlCol="0">
            <a:noAutofit/>
          </a:bodyPr>
          <a:lstStyle/>
          <a:p>
            <a:pPr>
              <a:lnSpc>
                <a:spcPts val="2100"/>
              </a:lnSpc>
            </a:pPr>
            <a:r>
              <a:rPr lang="de-DE" dirty="0" err="1">
                <a:latin typeface="HTWBerlin Office" panose="02000000000000000000" pitchFamily="2" charset="0"/>
              </a:rPr>
              <a:t>www.htw-berlin.de</a:t>
            </a:r>
            <a:endParaRPr lang="de-DE" dirty="0">
              <a:latin typeface="HTWBerlin Office" panose="02000000000000000000" pitchFamily="2" charset="0"/>
            </a:endParaRPr>
          </a:p>
        </p:txBody>
      </p:sp>
    </p:spTree>
    <p:extLst>
      <p:ext uri="{BB962C8B-B14F-4D97-AF65-F5344CB8AC3E}">
        <p14:creationId xmlns:p14="http://schemas.microsoft.com/office/powerpoint/2010/main" val="316911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bschlussfolie D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0DCC1177-8E0E-E24A-8F3E-17ACB1214DE1}"/>
              </a:ext>
            </a:extLst>
          </p:cNvPr>
          <p:cNvSpPr/>
          <p:nvPr userDrawn="1"/>
        </p:nvSpPr>
        <p:spPr>
          <a:xfrm>
            <a:off x="-2" y="0"/>
            <a:ext cx="9144001" cy="257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latin typeface="HTWBerlin Office" panose="02000000000000000000" pitchFamily="2" charset="0"/>
            </a:endParaRPr>
          </a:p>
        </p:txBody>
      </p:sp>
      <p:sp>
        <p:nvSpPr>
          <p:cNvPr id="9" name="Titel 11">
            <a:extLst>
              <a:ext uri="{FF2B5EF4-FFF2-40B4-BE49-F238E27FC236}">
                <a16:creationId xmlns:a16="http://schemas.microsoft.com/office/drawing/2014/main" id="{159431D9-2C6C-B547-8D8D-A88855E2884B}"/>
              </a:ext>
            </a:extLst>
          </p:cNvPr>
          <p:cNvSpPr>
            <a:spLocks noGrp="1"/>
          </p:cNvSpPr>
          <p:nvPr>
            <p:ph type="title"/>
          </p:nvPr>
        </p:nvSpPr>
        <p:spPr>
          <a:xfrm>
            <a:off x="539750" y="1011286"/>
            <a:ext cx="8244250" cy="876650"/>
          </a:xfrm>
        </p:spPr>
        <p:txBody>
          <a:bodyPr/>
          <a:lstStyle>
            <a:lvl1pPr>
              <a:defRPr>
                <a:solidFill>
                  <a:schemeClr val="bg1"/>
                </a:solidFill>
              </a:defRPr>
            </a:lvl1pPr>
          </a:lstStyle>
          <a:p>
            <a:r>
              <a:rPr lang="de-DE" dirty="0"/>
              <a:t>Mastertitelformat bearbeiten</a:t>
            </a:r>
          </a:p>
        </p:txBody>
      </p:sp>
      <p:pic>
        <p:nvPicPr>
          <p:cNvPr id="7" name="Grafik 6">
            <a:extLst>
              <a:ext uri="{FF2B5EF4-FFF2-40B4-BE49-F238E27FC236}">
                <a16:creationId xmlns:a16="http://schemas.microsoft.com/office/drawing/2014/main" id="{4EDCAAFE-4AB0-B143-ACEC-58F51EC295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44000" y="3985734"/>
            <a:ext cx="1440000" cy="842205"/>
          </a:xfrm>
          <a:prstGeom prst="rect">
            <a:avLst/>
          </a:prstGeom>
        </p:spPr>
      </p:pic>
      <p:sp>
        <p:nvSpPr>
          <p:cNvPr id="10" name="Textfeld 9">
            <a:extLst>
              <a:ext uri="{FF2B5EF4-FFF2-40B4-BE49-F238E27FC236}">
                <a16:creationId xmlns:a16="http://schemas.microsoft.com/office/drawing/2014/main" id="{991474DA-6934-A74E-A221-0E605B32D19F}"/>
              </a:ext>
            </a:extLst>
          </p:cNvPr>
          <p:cNvSpPr txBox="1"/>
          <p:nvPr userDrawn="1"/>
        </p:nvSpPr>
        <p:spPr>
          <a:xfrm>
            <a:off x="539639" y="4596898"/>
            <a:ext cx="3671999" cy="276999"/>
          </a:xfrm>
          <a:prstGeom prst="rect">
            <a:avLst/>
          </a:prstGeom>
          <a:noFill/>
        </p:spPr>
        <p:txBody>
          <a:bodyPr wrap="square" lIns="0" tIns="0" rIns="0" bIns="0" rtlCol="0">
            <a:noAutofit/>
          </a:bodyPr>
          <a:lstStyle/>
          <a:p>
            <a:pPr>
              <a:lnSpc>
                <a:spcPts val="2100"/>
              </a:lnSpc>
            </a:pPr>
            <a:r>
              <a:rPr lang="de-DE" dirty="0" err="1">
                <a:latin typeface="HTWBerlin Office" panose="02000000000000000000" pitchFamily="2" charset="0"/>
              </a:rPr>
              <a:t>www.htw-berlin.de</a:t>
            </a:r>
            <a:endParaRPr lang="de-DE" dirty="0">
              <a:latin typeface="HTWBerlin Office" panose="02000000000000000000" pitchFamily="2" charset="0"/>
            </a:endParaRPr>
          </a:p>
        </p:txBody>
      </p:sp>
      <p:sp>
        <p:nvSpPr>
          <p:cNvPr id="6" name="Bildplatzhalter 16">
            <a:extLst>
              <a:ext uri="{FF2B5EF4-FFF2-40B4-BE49-F238E27FC236}">
                <a16:creationId xmlns:a16="http://schemas.microsoft.com/office/drawing/2014/main" id="{D503D432-E88B-41C4-9764-32E59E665485}"/>
              </a:ext>
            </a:extLst>
          </p:cNvPr>
          <p:cNvSpPr>
            <a:spLocks noGrp="1"/>
          </p:cNvSpPr>
          <p:nvPr>
            <p:ph type="pic" sz="quarter" idx="13" hasCustomPrompt="1"/>
          </p:nvPr>
        </p:nvSpPr>
        <p:spPr>
          <a:xfrm>
            <a:off x="539639" y="2192781"/>
            <a:ext cx="1577219" cy="1577219"/>
          </a:xfrm>
          <a:prstGeom prst="ellipse">
            <a:avLst/>
          </a:prstGeom>
          <a:solidFill>
            <a:schemeClr val="bg1"/>
          </a:solidFill>
          <a:ln w="57150">
            <a:solidFill>
              <a:schemeClr val="bg1">
                <a:lumMod val="95000"/>
              </a:schemeClr>
            </a:solidFill>
          </a:ln>
        </p:spPr>
        <p:txBody>
          <a:bodyPr/>
          <a:lstStyle>
            <a:lvl1pPr>
              <a:defRPr>
                <a:solidFill>
                  <a:schemeClr val="bg1"/>
                </a:solidFill>
              </a:defRPr>
            </a:lvl1pPr>
          </a:lstStyle>
          <a:p>
            <a:r>
              <a:rPr lang="de-DE" dirty="0"/>
              <a:t>.</a:t>
            </a:r>
          </a:p>
        </p:txBody>
      </p:sp>
      <p:sp>
        <p:nvSpPr>
          <p:cNvPr id="8" name="Subtitle 2">
            <a:extLst>
              <a:ext uri="{FF2B5EF4-FFF2-40B4-BE49-F238E27FC236}">
                <a16:creationId xmlns:a16="http://schemas.microsoft.com/office/drawing/2014/main" id="{C896BE43-AB87-43D5-A0F7-5FFB69CF5192}"/>
              </a:ext>
            </a:extLst>
          </p:cNvPr>
          <p:cNvSpPr>
            <a:spLocks noGrp="1"/>
          </p:cNvSpPr>
          <p:nvPr>
            <p:ph type="subTitle" idx="1"/>
          </p:nvPr>
        </p:nvSpPr>
        <p:spPr>
          <a:xfrm>
            <a:off x="2375638" y="2781976"/>
            <a:ext cx="4212000" cy="1350238"/>
          </a:xfrm>
        </p:spPr>
        <p:txBody>
          <a:bodyPr/>
          <a:lstStyle>
            <a:lvl1pPr marL="0" indent="0" algn="l">
              <a:lnSpc>
                <a:spcPct val="100000"/>
              </a:lnSpc>
              <a:spcBef>
                <a:spcPts val="0"/>
              </a:spcBef>
              <a:spcAft>
                <a:spcPts val="0"/>
              </a:spcAft>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dirty="0"/>
              <a:t>Master-Untertitelformat bearbeiten</a:t>
            </a:r>
            <a:endParaRPr lang="en-US" dirty="0"/>
          </a:p>
        </p:txBody>
      </p:sp>
    </p:spTree>
    <p:extLst>
      <p:ext uri="{BB962C8B-B14F-4D97-AF65-F5344CB8AC3E}">
        <p14:creationId xmlns:p14="http://schemas.microsoft.com/office/powerpoint/2010/main" val="327131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bschlussfolie D2">
    <p:spTree>
      <p:nvGrpSpPr>
        <p:cNvPr id="1" name=""/>
        <p:cNvGrpSpPr/>
        <p:nvPr/>
      </p:nvGrpSpPr>
      <p:grpSpPr>
        <a:xfrm>
          <a:off x="0" y="0"/>
          <a:ext cx="0" cy="0"/>
          <a:chOff x="0" y="0"/>
          <a:chExt cx="0" cy="0"/>
        </a:xfrm>
      </p:grpSpPr>
      <p:sp>
        <p:nvSpPr>
          <p:cNvPr id="11" name="Bildplatzhalter 7">
            <a:extLst>
              <a:ext uri="{FF2B5EF4-FFF2-40B4-BE49-F238E27FC236}">
                <a16:creationId xmlns:a16="http://schemas.microsoft.com/office/drawing/2014/main" id="{7E3CC8F7-623C-4CFC-B681-B8761208CBEE}"/>
              </a:ext>
            </a:extLst>
          </p:cNvPr>
          <p:cNvSpPr>
            <a:spLocks noGrp="1"/>
          </p:cNvSpPr>
          <p:nvPr>
            <p:ph type="pic" sz="quarter" idx="14"/>
          </p:nvPr>
        </p:nvSpPr>
        <p:spPr>
          <a:xfrm>
            <a:off x="0" y="1"/>
            <a:ext cx="9144000" cy="2571749"/>
          </a:xfrm>
          <a:solidFill>
            <a:schemeClr val="bg1">
              <a:lumMod val="85000"/>
            </a:schemeClr>
          </a:solidFill>
        </p:spPr>
        <p:txBody>
          <a:bodyPr/>
          <a:lstStyle>
            <a:lvl1pPr>
              <a:defRPr>
                <a:solidFill>
                  <a:schemeClr val="bg1">
                    <a:lumMod val="85000"/>
                  </a:schemeClr>
                </a:solidFill>
              </a:defRPr>
            </a:lvl1pPr>
          </a:lstStyle>
          <a:p>
            <a:endParaRPr lang="de-DE"/>
          </a:p>
        </p:txBody>
      </p:sp>
      <p:sp>
        <p:nvSpPr>
          <p:cNvPr id="9" name="Titel 11">
            <a:extLst>
              <a:ext uri="{FF2B5EF4-FFF2-40B4-BE49-F238E27FC236}">
                <a16:creationId xmlns:a16="http://schemas.microsoft.com/office/drawing/2014/main" id="{159431D9-2C6C-B547-8D8D-A88855E2884B}"/>
              </a:ext>
            </a:extLst>
          </p:cNvPr>
          <p:cNvSpPr>
            <a:spLocks noGrp="1"/>
          </p:cNvSpPr>
          <p:nvPr>
            <p:ph type="title"/>
          </p:nvPr>
        </p:nvSpPr>
        <p:spPr>
          <a:xfrm>
            <a:off x="539750" y="1011286"/>
            <a:ext cx="8244250" cy="876650"/>
          </a:xfrm>
        </p:spPr>
        <p:txBody>
          <a:bodyPr/>
          <a:lstStyle>
            <a:lvl1pPr>
              <a:defRPr>
                <a:solidFill>
                  <a:schemeClr val="bg1"/>
                </a:solidFill>
              </a:defRPr>
            </a:lvl1pPr>
          </a:lstStyle>
          <a:p>
            <a:r>
              <a:rPr lang="de-DE" dirty="0"/>
              <a:t>Mastertitelformat bearbeiten</a:t>
            </a:r>
          </a:p>
        </p:txBody>
      </p:sp>
      <p:pic>
        <p:nvPicPr>
          <p:cNvPr id="7" name="Grafik 6">
            <a:extLst>
              <a:ext uri="{FF2B5EF4-FFF2-40B4-BE49-F238E27FC236}">
                <a16:creationId xmlns:a16="http://schemas.microsoft.com/office/drawing/2014/main" id="{4EDCAAFE-4AB0-B143-ACEC-58F51EC295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44000" y="3985734"/>
            <a:ext cx="1440000" cy="842205"/>
          </a:xfrm>
          <a:prstGeom prst="rect">
            <a:avLst/>
          </a:prstGeom>
        </p:spPr>
      </p:pic>
      <p:sp>
        <p:nvSpPr>
          <p:cNvPr id="10" name="Textfeld 9">
            <a:extLst>
              <a:ext uri="{FF2B5EF4-FFF2-40B4-BE49-F238E27FC236}">
                <a16:creationId xmlns:a16="http://schemas.microsoft.com/office/drawing/2014/main" id="{991474DA-6934-A74E-A221-0E605B32D19F}"/>
              </a:ext>
            </a:extLst>
          </p:cNvPr>
          <p:cNvSpPr txBox="1"/>
          <p:nvPr userDrawn="1"/>
        </p:nvSpPr>
        <p:spPr>
          <a:xfrm>
            <a:off x="539639" y="4596898"/>
            <a:ext cx="3671999" cy="276999"/>
          </a:xfrm>
          <a:prstGeom prst="rect">
            <a:avLst/>
          </a:prstGeom>
          <a:noFill/>
        </p:spPr>
        <p:txBody>
          <a:bodyPr wrap="square" lIns="0" tIns="0" rIns="0" bIns="0" rtlCol="0">
            <a:noAutofit/>
          </a:bodyPr>
          <a:lstStyle/>
          <a:p>
            <a:pPr>
              <a:lnSpc>
                <a:spcPts val="2100"/>
              </a:lnSpc>
            </a:pPr>
            <a:r>
              <a:rPr lang="de-DE" dirty="0" err="1">
                <a:latin typeface="HTWBerlin Office" panose="02000000000000000000" pitchFamily="2" charset="0"/>
              </a:rPr>
              <a:t>www.htw-berlin.de</a:t>
            </a:r>
            <a:endParaRPr lang="de-DE" dirty="0">
              <a:latin typeface="HTWBerlin Office" panose="02000000000000000000" pitchFamily="2" charset="0"/>
            </a:endParaRPr>
          </a:p>
        </p:txBody>
      </p:sp>
      <p:sp>
        <p:nvSpPr>
          <p:cNvPr id="6" name="Bildplatzhalter 16">
            <a:extLst>
              <a:ext uri="{FF2B5EF4-FFF2-40B4-BE49-F238E27FC236}">
                <a16:creationId xmlns:a16="http://schemas.microsoft.com/office/drawing/2014/main" id="{D503D432-E88B-41C4-9764-32E59E665485}"/>
              </a:ext>
            </a:extLst>
          </p:cNvPr>
          <p:cNvSpPr>
            <a:spLocks noGrp="1"/>
          </p:cNvSpPr>
          <p:nvPr>
            <p:ph type="pic" sz="quarter" idx="13" hasCustomPrompt="1"/>
          </p:nvPr>
        </p:nvSpPr>
        <p:spPr>
          <a:xfrm>
            <a:off x="539639" y="2192781"/>
            <a:ext cx="1577219" cy="1577219"/>
          </a:xfrm>
          <a:prstGeom prst="ellipse">
            <a:avLst/>
          </a:prstGeom>
          <a:solidFill>
            <a:schemeClr val="bg1"/>
          </a:solidFill>
          <a:ln w="57150">
            <a:solidFill>
              <a:schemeClr val="bg1">
                <a:lumMod val="95000"/>
              </a:schemeClr>
            </a:solidFill>
          </a:ln>
        </p:spPr>
        <p:txBody>
          <a:bodyPr/>
          <a:lstStyle>
            <a:lvl1pPr>
              <a:defRPr>
                <a:solidFill>
                  <a:schemeClr val="bg1"/>
                </a:solidFill>
              </a:defRPr>
            </a:lvl1pPr>
          </a:lstStyle>
          <a:p>
            <a:r>
              <a:rPr lang="de-DE" dirty="0"/>
              <a:t>.</a:t>
            </a:r>
          </a:p>
        </p:txBody>
      </p:sp>
      <p:sp>
        <p:nvSpPr>
          <p:cNvPr id="8" name="Subtitle 2">
            <a:extLst>
              <a:ext uri="{FF2B5EF4-FFF2-40B4-BE49-F238E27FC236}">
                <a16:creationId xmlns:a16="http://schemas.microsoft.com/office/drawing/2014/main" id="{C896BE43-AB87-43D5-A0F7-5FFB69CF5192}"/>
              </a:ext>
            </a:extLst>
          </p:cNvPr>
          <p:cNvSpPr>
            <a:spLocks noGrp="1"/>
          </p:cNvSpPr>
          <p:nvPr>
            <p:ph type="subTitle" idx="1"/>
          </p:nvPr>
        </p:nvSpPr>
        <p:spPr>
          <a:xfrm>
            <a:off x="2375638" y="2781976"/>
            <a:ext cx="4212000" cy="1350238"/>
          </a:xfrm>
        </p:spPr>
        <p:txBody>
          <a:bodyPr/>
          <a:lstStyle>
            <a:lvl1pPr marL="0" indent="0" algn="l">
              <a:lnSpc>
                <a:spcPct val="100000"/>
              </a:lnSpc>
              <a:spcBef>
                <a:spcPts val="0"/>
              </a:spcBef>
              <a:spcAft>
                <a:spcPts val="0"/>
              </a:spcAft>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dirty="0"/>
              <a:t>Master-Untertitelformat bearbeiten</a:t>
            </a:r>
            <a:endParaRPr lang="en-US" dirty="0"/>
          </a:p>
        </p:txBody>
      </p:sp>
    </p:spTree>
    <p:extLst>
      <p:ext uri="{BB962C8B-B14F-4D97-AF65-F5344CB8AC3E}">
        <p14:creationId xmlns:p14="http://schemas.microsoft.com/office/powerpoint/2010/main" val="113935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bschlussfolie C">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0DCC1177-8E0E-E24A-8F3E-17ACB1214DE1}"/>
              </a:ext>
            </a:extLst>
          </p:cNvPr>
          <p:cNvSpPr/>
          <p:nvPr userDrawn="1"/>
        </p:nvSpPr>
        <p:spPr>
          <a:xfrm>
            <a:off x="-2" y="-1"/>
            <a:ext cx="9144001" cy="51954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latin typeface="HTWBerlin Office" panose="02000000000000000000" pitchFamily="2" charset="0"/>
            </a:endParaRPr>
          </a:p>
        </p:txBody>
      </p:sp>
      <p:pic>
        <p:nvPicPr>
          <p:cNvPr id="7" name="Grafik 6">
            <a:extLst>
              <a:ext uri="{FF2B5EF4-FFF2-40B4-BE49-F238E27FC236}">
                <a16:creationId xmlns:a16="http://schemas.microsoft.com/office/drawing/2014/main" id="{4EDCAAFE-4AB0-B143-ACEC-58F51EC295D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241101" y="1374007"/>
            <a:ext cx="2661794" cy="1556788"/>
          </a:xfrm>
          <a:prstGeom prst="rect">
            <a:avLst/>
          </a:prstGeom>
        </p:spPr>
      </p:pic>
      <p:sp>
        <p:nvSpPr>
          <p:cNvPr id="10" name="Textfeld 9">
            <a:extLst>
              <a:ext uri="{FF2B5EF4-FFF2-40B4-BE49-F238E27FC236}">
                <a16:creationId xmlns:a16="http://schemas.microsoft.com/office/drawing/2014/main" id="{991474DA-6934-A74E-A221-0E605B32D19F}"/>
              </a:ext>
            </a:extLst>
          </p:cNvPr>
          <p:cNvSpPr txBox="1"/>
          <p:nvPr userDrawn="1"/>
        </p:nvSpPr>
        <p:spPr>
          <a:xfrm>
            <a:off x="3751914" y="3691292"/>
            <a:ext cx="3671999" cy="276999"/>
          </a:xfrm>
          <a:prstGeom prst="rect">
            <a:avLst/>
          </a:prstGeom>
          <a:noFill/>
        </p:spPr>
        <p:txBody>
          <a:bodyPr wrap="square" lIns="0" tIns="0" rIns="0" bIns="0" rtlCol="0">
            <a:noAutofit/>
          </a:bodyPr>
          <a:lstStyle/>
          <a:p>
            <a:pPr>
              <a:lnSpc>
                <a:spcPts val="2100"/>
              </a:lnSpc>
            </a:pPr>
            <a:r>
              <a:rPr lang="de-DE" dirty="0" err="1">
                <a:latin typeface="HTWBerlin Office" panose="02000000000000000000" pitchFamily="2" charset="0"/>
              </a:rPr>
              <a:t>www.htw-berlin.de</a:t>
            </a:r>
            <a:endParaRPr lang="de-DE" dirty="0">
              <a:latin typeface="HTWBerlin Office" panose="02000000000000000000" pitchFamily="2" charset="0"/>
            </a:endParaRPr>
          </a:p>
        </p:txBody>
      </p:sp>
    </p:spTree>
    <p:extLst>
      <p:ext uri="{BB962C8B-B14F-4D97-AF65-F5344CB8AC3E}">
        <p14:creationId xmlns:p14="http://schemas.microsoft.com/office/powerpoint/2010/main" val="320926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ntent_with_Subtitle-A">
    <p:spTree>
      <p:nvGrpSpPr>
        <p:cNvPr id="1" name=""/>
        <p:cNvGrpSpPr/>
        <p:nvPr/>
      </p:nvGrpSpPr>
      <p:grpSpPr>
        <a:xfrm>
          <a:off x="0" y="0"/>
          <a:ext cx="0" cy="0"/>
          <a:chOff x="0" y="0"/>
          <a:chExt cx="0" cy="0"/>
        </a:xfrm>
      </p:grpSpPr>
      <p:sp>
        <p:nvSpPr>
          <p:cNvPr id="9" name="Content Placeholder 11">
            <a:extLst>
              <a:ext uri="{FF2B5EF4-FFF2-40B4-BE49-F238E27FC236}">
                <a16:creationId xmlns:a16="http://schemas.microsoft.com/office/drawing/2014/main" id="{11599F85-BFE8-4107-874A-3FB050C32DB6}"/>
              </a:ext>
            </a:extLst>
          </p:cNvPr>
          <p:cNvSpPr>
            <a:spLocks noGrp="1"/>
          </p:cNvSpPr>
          <p:nvPr>
            <p:ph sz="quarter" idx="22" hasCustomPrompt="1"/>
          </p:nvPr>
        </p:nvSpPr>
        <p:spPr>
          <a:xfrm>
            <a:off x="228600" y="1057275"/>
            <a:ext cx="8686800" cy="351000"/>
          </a:xfrm>
          <a:prstGeom prst="rect">
            <a:avLst/>
          </a:prstGeom>
        </p:spPr>
        <p:txBody>
          <a:bodyPr>
            <a:normAutofit/>
          </a:bodyPr>
          <a:lstStyle>
            <a:lvl1pPr marL="0" indent="0">
              <a:buNone/>
              <a:defRPr sz="1050" b="1"/>
            </a:lvl1pPr>
          </a:lstStyle>
          <a:p>
            <a:pPr lvl="0"/>
            <a:r>
              <a:rPr lang="en-US" dirty="0"/>
              <a:t>Sub-Title size 14 bold</a:t>
            </a:r>
          </a:p>
        </p:txBody>
      </p:sp>
      <p:sp>
        <p:nvSpPr>
          <p:cNvPr id="10" name="Textplatzhalter 7">
            <a:extLst>
              <a:ext uri="{FF2B5EF4-FFF2-40B4-BE49-F238E27FC236}">
                <a16:creationId xmlns:a16="http://schemas.microsoft.com/office/drawing/2014/main" id="{48BC8794-01EA-45A9-A853-3205E501B5FE}"/>
              </a:ext>
            </a:extLst>
          </p:cNvPr>
          <p:cNvSpPr>
            <a:spLocks noGrp="1"/>
          </p:cNvSpPr>
          <p:nvPr>
            <p:ph type="body" sz="quarter" idx="13" hasCustomPrompt="1"/>
          </p:nvPr>
        </p:nvSpPr>
        <p:spPr>
          <a:xfrm>
            <a:off x="228600" y="4633200"/>
            <a:ext cx="6954942" cy="162000"/>
          </a:xfrm>
          <a:prstGeom prst="rect">
            <a:avLst/>
          </a:prstGeom>
        </p:spPr>
        <p:txBody>
          <a:bodyPr vert="horz" wrap="square" lIns="72000" tIns="0" rIns="0" bIns="0" rtlCol="0" anchor="b" anchorCtr="0">
            <a:noAutofit/>
          </a:bodyPr>
          <a:lstStyle>
            <a:lvl1pPr marL="0" indent="0">
              <a:buNone/>
              <a:defRPr lang="en-US" sz="600" dirty="0">
                <a:solidFill>
                  <a:schemeClr val="accent4"/>
                </a:solidFill>
              </a:defRPr>
            </a:lvl1pPr>
          </a:lstStyle>
          <a:p>
            <a:pPr marL="150019" lvl="0" indent="-150019">
              <a:spcBef>
                <a:spcPts val="150"/>
              </a:spcBef>
            </a:pPr>
            <a:r>
              <a:rPr lang="en-US" dirty="0"/>
              <a:t>References</a:t>
            </a:r>
          </a:p>
        </p:txBody>
      </p:sp>
      <p:sp>
        <p:nvSpPr>
          <p:cNvPr id="6" name="Content Placeholder 5">
            <a:extLst>
              <a:ext uri="{FF2B5EF4-FFF2-40B4-BE49-F238E27FC236}">
                <a16:creationId xmlns:a16="http://schemas.microsoft.com/office/drawing/2014/main" id="{301E62B4-2CA2-4342-9C38-1FCD2DF15A22}"/>
              </a:ext>
            </a:extLst>
          </p:cNvPr>
          <p:cNvSpPr>
            <a:spLocks noGrp="1"/>
          </p:cNvSpPr>
          <p:nvPr>
            <p:ph sz="quarter" idx="23"/>
          </p:nvPr>
        </p:nvSpPr>
        <p:spPr>
          <a:xfrm>
            <a:off x="228600" y="1518048"/>
            <a:ext cx="8686800" cy="299680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IN" dirty="0"/>
          </a:p>
        </p:txBody>
      </p:sp>
      <p:sp>
        <p:nvSpPr>
          <p:cNvPr id="3" name="Title 2">
            <a:extLst>
              <a:ext uri="{FF2B5EF4-FFF2-40B4-BE49-F238E27FC236}">
                <a16:creationId xmlns:a16="http://schemas.microsoft.com/office/drawing/2014/main" id="{5745DC30-DB2A-420A-88C5-ECCF9A96BCF5}"/>
              </a:ext>
            </a:extLst>
          </p:cNvPr>
          <p:cNvSpPr>
            <a:spLocks noGrp="1"/>
          </p:cNvSpPr>
          <p:nvPr>
            <p:ph type="title"/>
          </p:nvPr>
        </p:nvSpPr>
        <p:spPr/>
        <p:txBody>
          <a:bodyPr/>
          <a:lstStyle/>
          <a:p>
            <a:r>
              <a:rPr lang="de-DE"/>
              <a:t>Titelmasterformat durch Klicken bearbeiten</a:t>
            </a:r>
            <a:endParaRPr lang="en-IN"/>
          </a:p>
        </p:txBody>
      </p:sp>
      <p:sp>
        <p:nvSpPr>
          <p:cNvPr id="14" name="Text Placeholder 3">
            <a:extLst>
              <a:ext uri="{FF2B5EF4-FFF2-40B4-BE49-F238E27FC236}">
                <a16:creationId xmlns:a16="http://schemas.microsoft.com/office/drawing/2014/main" id="{40240DB0-62BD-4B96-9359-0B11088D4E45}"/>
              </a:ext>
            </a:extLst>
          </p:cNvPr>
          <p:cNvSpPr>
            <a:spLocks noGrp="1"/>
          </p:cNvSpPr>
          <p:nvPr>
            <p:ph type="body" sz="quarter" idx="18" hasCustomPrompt="1"/>
          </p:nvPr>
        </p:nvSpPr>
        <p:spPr>
          <a:xfrm>
            <a:off x="228662" y="616912"/>
            <a:ext cx="8686739" cy="211763"/>
          </a:xfrm>
          <a:prstGeom prst="rect">
            <a:avLst/>
          </a:prstGeom>
        </p:spPr>
        <p:txBody>
          <a:bodyPr vert="horz" lIns="72000" tIns="0" rIns="0" bIns="0" rtlCol="0">
            <a:noAutofit/>
          </a:bodyPr>
          <a:lstStyle>
            <a:lvl1pPr marL="0" indent="0">
              <a:buNone/>
              <a:defRPr lang="en-US" sz="1350" b="0" dirty="0" smtClean="0">
                <a:solidFill>
                  <a:schemeClr val="accent2"/>
                </a:solidFill>
              </a:defRPr>
            </a:lvl1pPr>
            <a:lvl2pPr>
              <a:defRPr lang="en-US" b="0" dirty="0" smtClean="0"/>
            </a:lvl2pPr>
            <a:lvl3pPr>
              <a:defRPr lang="en-US" b="0" dirty="0" smtClean="0"/>
            </a:lvl3pPr>
            <a:lvl4pPr>
              <a:defRPr lang="en-US" b="0" dirty="0" smtClean="0"/>
            </a:lvl4pPr>
            <a:lvl5pPr>
              <a:defRPr lang="en-US" b="0" dirty="0"/>
            </a:lvl5pPr>
          </a:lstStyle>
          <a:p>
            <a:pPr lvl="0"/>
            <a:r>
              <a:rPr lang="en-US" dirty="0"/>
              <a:t>Add sub-line here</a:t>
            </a:r>
          </a:p>
        </p:txBody>
      </p:sp>
      <p:sp>
        <p:nvSpPr>
          <p:cNvPr id="13" name="Date Placeholder 12">
            <a:extLst>
              <a:ext uri="{FF2B5EF4-FFF2-40B4-BE49-F238E27FC236}">
                <a16:creationId xmlns:a16="http://schemas.microsoft.com/office/drawing/2014/main" id="{9AF185C1-F5C4-4ACD-90F6-DDA8A8B29469}"/>
              </a:ext>
            </a:extLst>
          </p:cNvPr>
          <p:cNvSpPr>
            <a:spLocks noGrp="1"/>
          </p:cNvSpPr>
          <p:nvPr>
            <p:ph type="dt" sz="half" idx="24"/>
          </p:nvPr>
        </p:nvSpPr>
        <p:spPr/>
        <p:txBody>
          <a:bodyPr/>
          <a:lstStyle/>
          <a:p>
            <a:pPr algn="ctr" defTabSz="685800">
              <a:spcBef>
                <a:spcPts val="150"/>
              </a:spcBef>
              <a:defRPr/>
            </a:pPr>
            <a:fld id="{36A63435-031D-405C-9010-7485BFA7951E}" type="datetime5">
              <a:rPr lang="en-IN" sz="600" cap="all" smtClean="0">
                <a:solidFill>
                  <a:srgbClr val="8E9295"/>
                </a:solidFill>
                <a:latin typeface="Verdana"/>
              </a:rPr>
              <a:pPr algn="ctr" defTabSz="685800">
                <a:spcBef>
                  <a:spcPts val="150"/>
                </a:spcBef>
                <a:defRPr/>
              </a:pPr>
              <a:t>15-Apr-23</a:t>
            </a:fld>
            <a:endParaRPr lang="en-US" sz="600" cap="all" dirty="0">
              <a:solidFill>
                <a:srgbClr val="8E9295"/>
              </a:solidFill>
              <a:latin typeface="Verdana"/>
            </a:endParaRPr>
          </a:p>
        </p:txBody>
      </p:sp>
      <p:sp>
        <p:nvSpPr>
          <p:cNvPr id="15" name="Footer Placeholder 14">
            <a:extLst>
              <a:ext uri="{FF2B5EF4-FFF2-40B4-BE49-F238E27FC236}">
                <a16:creationId xmlns:a16="http://schemas.microsoft.com/office/drawing/2014/main" id="{F841416D-666E-4946-B062-BBD6E3D5DCC3}"/>
              </a:ext>
            </a:extLst>
          </p:cNvPr>
          <p:cNvSpPr>
            <a:spLocks noGrp="1"/>
          </p:cNvSpPr>
          <p:nvPr>
            <p:ph type="ftr" sz="quarter" idx="25"/>
          </p:nvPr>
        </p:nvSpPr>
        <p:spPr/>
        <p:txBody>
          <a:bodyPr/>
          <a:lstStyle/>
          <a:p>
            <a:pPr defTabSz="685800">
              <a:defRPr/>
            </a:pPr>
            <a:endParaRPr lang="en-IN" sz="600" b="0">
              <a:solidFill>
                <a:srgbClr val="8E9295"/>
              </a:solidFill>
              <a:latin typeface="Verdana"/>
            </a:endParaRPr>
          </a:p>
        </p:txBody>
      </p:sp>
      <p:sp>
        <p:nvSpPr>
          <p:cNvPr id="16" name="Slide Number Placeholder 15">
            <a:extLst>
              <a:ext uri="{FF2B5EF4-FFF2-40B4-BE49-F238E27FC236}">
                <a16:creationId xmlns:a16="http://schemas.microsoft.com/office/drawing/2014/main" id="{D2D70B42-2A0D-4AD1-B561-96432EF5BF5C}"/>
              </a:ext>
            </a:extLst>
          </p:cNvPr>
          <p:cNvSpPr>
            <a:spLocks noGrp="1"/>
          </p:cNvSpPr>
          <p:nvPr>
            <p:ph type="sldNum" sz="quarter" idx="26"/>
          </p:nvPr>
        </p:nvSpPr>
        <p:spPr/>
        <p:txBody>
          <a:bodyPr/>
          <a:lstStyle/>
          <a:p>
            <a:pPr defTabSz="685800">
              <a:defRPr/>
            </a:pPr>
            <a:fld id="{DF09BF93-3748-4C85-A40E-6CE8D618504B}" type="slidenum">
              <a:rPr lang="en-IN" sz="600" b="0" smtClean="0">
                <a:solidFill>
                  <a:srgbClr val="8E9295"/>
                </a:solidFill>
                <a:latin typeface="Verdana"/>
              </a:rPr>
              <a:pPr defTabSz="685800">
                <a:defRPr/>
              </a:pPr>
              <a:t>‹Nr.›</a:t>
            </a:fld>
            <a:endParaRPr lang="en-IN" sz="600" b="0">
              <a:solidFill>
                <a:srgbClr val="8E9295"/>
              </a:solidFill>
              <a:latin typeface="Verdana"/>
            </a:endParaRPr>
          </a:p>
        </p:txBody>
      </p:sp>
      <p:grpSp>
        <p:nvGrpSpPr>
          <p:cNvPr id="11" name="Group 10">
            <a:extLst>
              <a:ext uri="{FF2B5EF4-FFF2-40B4-BE49-F238E27FC236}">
                <a16:creationId xmlns:a16="http://schemas.microsoft.com/office/drawing/2014/main" id="{5D1CCEAD-6E30-4091-B66E-072660E71CD9}"/>
              </a:ext>
            </a:extLst>
          </p:cNvPr>
          <p:cNvGrpSpPr/>
          <p:nvPr/>
        </p:nvGrpSpPr>
        <p:grpSpPr>
          <a:xfrm>
            <a:off x="538917" y="4846414"/>
            <a:ext cx="894161" cy="137944"/>
            <a:chOff x="718557" y="6461885"/>
            <a:chExt cx="1192214" cy="183925"/>
          </a:xfrm>
        </p:grpSpPr>
        <p:cxnSp>
          <p:nvCxnSpPr>
            <p:cNvPr id="12" name="Straight Connector 11">
              <a:extLst>
                <a:ext uri="{FF2B5EF4-FFF2-40B4-BE49-F238E27FC236}">
                  <a16:creationId xmlns:a16="http://schemas.microsoft.com/office/drawing/2014/main" id="{8C362E38-BCC6-4358-9D69-81993BE6A617}"/>
                </a:ext>
              </a:extLst>
            </p:cNvPr>
            <p:cNvCxnSpPr/>
            <p:nvPr/>
          </p:nvCxnSpPr>
          <p:spPr>
            <a:xfrm>
              <a:off x="718557" y="6461885"/>
              <a:ext cx="0" cy="183925"/>
            </a:xfrm>
            <a:prstGeom prst="line">
              <a:avLst/>
            </a:prstGeom>
            <a:ln w="9525">
              <a:solidFill>
                <a:schemeClr val="accent4">
                  <a:lumMod val="40000"/>
                  <a:lumOff val="60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225511-70B9-47A3-8C32-62AF379BF897}"/>
                </a:ext>
              </a:extLst>
            </p:cNvPr>
            <p:cNvCxnSpPr/>
            <p:nvPr/>
          </p:nvCxnSpPr>
          <p:spPr>
            <a:xfrm>
              <a:off x="1910771" y="6461885"/>
              <a:ext cx="0" cy="183925"/>
            </a:xfrm>
            <a:prstGeom prst="line">
              <a:avLst/>
            </a:prstGeom>
            <a:ln w="9525">
              <a:solidFill>
                <a:schemeClr val="accent4">
                  <a:lumMod val="40000"/>
                  <a:lumOff val="60000"/>
                </a:schemeClr>
              </a:solidFill>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6945816"/>
      </p:ext>
    </p:extLst>
  </p:cSld>
  <p:clrMapOvr>
    <a:masterClrMapping/>
  </p:clrMapOvr>
  <p:extLst>
    <p:ext uri="{DCECCB84-F9BA-43D5-87BE-67443E8EF086}">
      <p15:sldGuideLst xmlns:p15="http://schemas.microsoft.com/office/powerpoint/2012/main">
        <p15:guide id="1" orient="horz" pos="1185">
          <p15:clr>
            <a:srgbClr val="FBAE40"/>
          </p15:clr>
        </p15:guide>
        <p15:guide id="2" orient="horz" pos="127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Inhalt">
    <p:spTree>
      <p:nvGrpSpPr>
        <p:cNvPr id="1" name=""/>
        <p:cNvGrpSpPr/>
        <p:nvPr/>
      </p:nvGrpSpPr>
      <p:grpSpPr>
        <a:xfrm>
          <a:off x="0" y="0"/>
          <a:ext cx="0" cy="0"/>
          <a:chOff x="0" y="0"/>
          <a:chExt cx="0" cy="0"/>
        </a:xfrm>
      </p:grpSpPr>
      <p:sp>
        <p:nvSpPr>
          <p:cNvPr id="11" name="Textplatzhalter 7"/>
          <p:cNvSpPr>
            <a:spLocks noGrp="1"/>
          </p:cNvSpPr>
          <p:nvPr>
            <p:ph type="body" sz="quarter" idx="13" hasCustomPrompt="1"/>
          </p:nvPr>
        </p:nvSpPr>
        <p:spPr>
          <a:xfrm>
            <a:off x="228600" y="4633200"/>
            <a:ext cx="6954942" cy="162000"/>
          </a:xfrm>
          <a:prstGeom prst="rect">
            <a:avLst/>
          </a:prstGeom>
        </p:spPr>
        <p:txBody>
          <a:bodyPr wrap="square" lIns="72000" tIns="0" rIns="0" bIns="0" anchor="b" anchorCtr="0">
            <a:noAutofit/>
          </a:bodyPr>
          <a:lstStyle>
            <a:lvl1pPr marL="0" indent="0">
              <a:lnSpc>
                <a:spcPct val="100000"/>
              </a:lnSpc>
              <a:spcBef>
                <a:spcPts val="150"/>
              </a:spcBef>
              <a:buFont typeface="Arial" panose="020B0604020202020204" pitchFamily="34" charset="0"/>
              <a:buNone/>
              <a:defRPr sz="600" b="0">
                <a:solidFill>
                  <a:schemeClr val="accent4"/>
                </a:solidFill>
              </a:defRPr>
            </a:lvl1pPr>
            <a:lvl2pPr>
              <a:defRPr sz="600">
                <a:solidFill>
                  <a:schemeClr val="accent3"/>
                </a:solidFill>
              </a:defRPr>
            </a:lvl2pPr>
            <a:lvl3pPr>
              <a:defRPr sz="600">
                <a:solidFill>
                  <a:schemeClr val="accent3"/>
                </a:solidFill>
              </a:defRPr>
            </a:lvl3pPr>
            <a:lvl4pPr>
              <a:defRPr sz="600">
                <a:solidFill>
                  <a:schemeClr val="accent3"/>
                </a:solidFill>
              </a:defRPr>
            </a:lvl4pPr>
            <a:lvl5pPr>
              <a:defRPr sz="600">
                <a:solidFill>
                  <a:schemeClr val="accent3"/>
                </a:solidFill>
              </a:defRPr>
            </a:lvl5pPr>
          </a:lstStyle>
          <a:p>
            <a:pPr lvl="0"/>
            <a:r>
              <a:rPr lang="en-US" dirty="0"/>
              <a:t>References</a:t>
            </a:r>
          </a:p>
        </p:txBody>
      </p:sp>
      <p:sp>
        <p:nvSpPr>
          <p:cNvPr id="4" name="Text Placeholder 3">
            <a:extLst>
              <a:ext uri="{FF2B5EF4-FFF2-40B4-BE49-F238E27FC236}">
                <a16:creationId xmlns:a16="http://schemas.microsoft.com/office/drawing/2014/main" id="{A9CD5C06-41D5-4FA0-AA07-41B8D1A016DF}"/>
              </a:ext>
            </a:extLst>
          </p:cNvPr>
          <p:cNvSpPr>
            <a:spLocks noGrp="1"/>
          </p:cNvSpPr>
          <p:nvPr>
            <p:ph type="body" sz="quarter" idx="18" hasCustomPrompt="1"/>
          </p:nvPr>
        </p:nvSpPr>
        <p:spPr>
          <a:xfrm>
            <a:off x="228662" y="616912"/>
            <a:ext cx="8686739" cy="211763"/>
          </a:xfrm>
          <a:prstGeom prst="rect">
            <a:avLst/>
          </a:prstGeom>
        </p:spPr>
        <p:txBody>
          <a:bodyPr vert="horz" lIns="72000" tIns="0" rIns="0" bIns="0" rtlCol="0">
            <a:noAutofit/>
          </a:bodyPr>
          <a:lstStyle>
            <a:lvl1pPr marL="0" indent="0">
              <a:buNone/>
              <a:defRPr lang="en-US" sz="1350" b="0" dirty="0" smtClean="0">
                <a:solidFill>
                  <a:schemeClr val="accent2"/>
                </a:solidFill>
              </a:defRPr>
            </a:lvl1pPr>
            <a:lvl2pPr>
              <a:defRPr lang="en-US" b="0" dirty="0" smtClean="0"/>
            </a:lvl2pPr>
            <a:lvl3pPr>
              <a:defRPr lang="en-US" b="0" dirty="0" smtClean="0"/>
            </a:lvl3pPr>
            <a:lvl4pPr>
              <a:defRPr lang="en-US" b="0" dirty="0" smtClean="0"/>
            </a:lvl4pPr>
            <a:lvl5pPr>
              <a:defRPr lang="en-US" b="0" dirty="0"/>
            </a:lvl5pPr>
          </a:lstStyle>
          <a:p>
            <a:pPr lvl="0"/>
            <a:r>
              <a:rPr lang="en-US" dirty="0"/>
              <a:t>Add sub-line here</a:t>
            </a:r>
          </a:p>
        </p:txBody>
      </p:sp>
      <p:sp>
        <p:nvSpPr>
          <p:cNvPr id="6" name="Content Placeholder 5">
            <a:extLst>
              <a:ext uri="{FF2B5EF4-FFF2-40B4-BE49-F238E27FC236}">
                <a16:creationId xmlns:a16="http://schemas.microsoft.com/office/drawing/2014/main" id="{4F7217F5-92CB-4993-A22A-04E04B6E2920}"/>
              </a:ext>
            </a:extLst>
          </p:cNvPr>
          <p:cNvSpPr>
            <a:spLocks noGrp="1"/>
          </p:cNvSpPr>
          <p:nvPr>
            <p:ph sz="quarter" idx="25"/>
          </p:nvPr>
        </p:nvSpPr>
        <p:spPr>
          <a:xfrm>
            <a:off x="228600" y="1057275"/>
            <a:ext cx="8686800" cy="3457575"/>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IN" dirty="0"/>
          </a:p>
        </p:txBody>
      </p:sp>
      <p:sp>
        <p:nvSpPr>
          <p:cNvPr id="2" name="Title 1">
            <a:extLst>
              <a:ext uri="{FF2B5EF4-FFF2-40B4-BE49-F238E27FC236}">
                <a16:creationId xmlns:a16="http://schemas.microsoft.com/office/drawing/2014/main" id="{61936296-25A5-4D14-86C1-4D793A28CCFD}"/>
              </a:ext>
            </a:extLst>
          </p:cNvPr>
          <p:cNvSpPr>
            <a:spLocks noGrp="1"/>
          </p:cNvSpPr>
          <p:nvPr>
            <p:ph type="title"/>
          </p:nvPr>
        </p:nvSpPr>
        <p:spPr/>
        <p:txBody>
          <a:bodyPr/>
          <a:lstStyle/>
          <a:p>
            <a:r>
              <a:rPr lang="de-DE"/>
              <a:t>Titelmasterformat durch Klicken bearbeiten</a:t>
            </a:r>
            <a:endParaRPr lang="en-IN"/>
          </a:p>
        </p:txBody>
      </p:sp>
      <p:sp>
        <p:nvSpPr>
          <p:cNvPr id="3" name="Date Placeholder 2">
            <a:extLst>
              <a:ext uri="{FF2B5EF4-FFF2-40B4-BE49-F238E27FC236}">
                <a16:creationId xmlns:a16="http://schemas.microsoft.com/office/drawing/2014/main" id="{A934A8E8-988C-4EF7-ADDB-B6E7403AC730}"/>
              </a:ext>
            </a:extLst>
          </p:cNvPr>
          <p:cNvSpPr>
            <a:spLocks noGrp="1"/>
          </p:cNvSpPr>
          <p:nvPr>
            <p:ph type="dt" sz="half" idx="26"/>
          </p:nvPr>
        </p:nvSpPr>
        <p:spPr/>
        <p:txBody>
          <a:bodyPr/>
          <a:lstStyle/>
          <a:p>
            <a:pPr algn="ctr" defTabSz="685800">
              <a:spcBef>
                <a:spcPts val="150"/>
              </a:spcBef>
              <a:defRPr/>
            </a:pPr>
            <a:fld id="{36A63435-031D-405C-9010-7485BFA7951E}" type="datetime5">
              <a:rPr lang="en-IN" sz="600" cap="all" smtClean="0">
                <a:solidFill>
                  <a:srgbClr val="8E9295"/>
                </a:solidFill>
                <a:latin typeface="Verdana"/>
              </a:rPr>
              <a:pPr algn="ctr" defTabSz="685800">
                <a:spcBef>
                  <a:spcPts val="150"/>
                </a:spcBef>
                <a:defRPr/>
              </a:pPr>
              <a:t>15-Apr-23</a:t>
            </a:fld>
            <a:endParaRPr lang="en-US" sz="600" cap="all" dirty="0">
              <a:solidFill>
                <a:srgbClr val="8E9295"/>
              </a:solidFill>
              <a:latin typeface="Verdana"/>
            </a:endParaRPr>
          </a:p>
        </p:txBody>
      </p:sp>
      <p:sp>
        <p:nvSpPr>
          <p:cNvPr id="5" name="Footer Placeholder 4">
            <a:extLst>
              <a:ext uri="{FF2B5EF4-FFF2-40B4-BE49-F238E27FC236}">
                <a16:creationId xmlns:a16="http://schemas.microsoft.com/office/drawing/2014/main" id="{5B265306-D026-41CA-87EB-8CECDE169020}"/>
              </a:ext>
            </a:extLst>
          </p:cNvPr>
          <p:cNvSpPr>
            <a:spLocks noGrp="1"/>
          </p:cNvSpPr>
          <p:nvPr>
            <p:ph type="ftr" sz="quarter" idx="27"/>
          </p:nvPr>
        </p:nvSpPr>
        <p:spPr/>
        <p:txBody>
          <a:bodyPr/>
          <a:lstStyle/>
          <a:p>
            <a:pPr defTabSz="685800">
              <a:defRPr/>
            </a:pPr>
            <a:endParaRPr lang="en-IN" sz="600" b="0">
              <a:solidFill>
                <a:srgbClr val="8E9295"/>
              </a:solidFill>
              <a:latin typeface="Verdana"/>
            </a:endParaRPr>
          </a:p>
        </p:txBody>
      </p:sp>
      <p:sp>
        <p:nvSpPr>
          <p:cNvPr id="8" name="Slide Number Placeholder 7">
            <a:extLst>
              <a:ext uri="{FF2B5EF4-FFF2-40B4-BE49-F238E27FC236}">
                <a16:creationId xmlns:a16="http://schemas.microsoft.com/office/drawing/2014/main" id="{DCC1CF0B-81F9-4C7D-9A00-AF4544F129B6}"/>
              </a:ext>
            </a:extLst>
          </p:cNvPr>
          <p:cNvSpPr>
            <a:spLocks noGrp="1"/>
          </p:cNvSpPr>
          <p:nvPr>
            <p:ph type="sldNum" sz="quarter" idx="28"/>
          </p:nvPr>
        </p:nvSpPr>
        <p:spPr/>
        <p:txBody>
          <a:bodyPr/>
          <a:lstStyle/>
          <a:p>
            <a:pPr defTabSz="685800">
              <a:defRPr/>
            </a:pPr>
            <a:fld id="{DF09BF93-3748-4C85-A40E-6CE8D618504B}" type="slidenum">
              <a:rPr lang="en-IN" sz="600" b="0" smtClean="0">
                <a:solidFill>
                  <a:srgbClr val="8E9295"/>
                </a:solidFill>
                <a:latin typeface="Verdana"/>
              </a:rPr>
              <a:pPr defTabSz="685800">
                <a:defRPr/>
              </a:pPr>
              <a:t>‹Nr.›</a:t>
            </a:fld>
            <a:endParaRPr lang="en-IN" sz="600" b="0">
              <a:solidFill>
                <a:srgbClr val="8E9295"/>
              </a:solidFill>
              <a:latin typeface="Verdana"/>
            </a:endParaRPr>
          </a:p>
        </p:txBody>
      </p:sp>
      <p:grpSp>
        <p:nvGrpSpPr>
          <p:cNvPr id="9" name="Group 8">
            <a:extLst>
              <a:ext uri="{FF2B5EF4-FFF2-40B4-BE49-F238E27FC236}">
                <a16:creationId xmlns:a16="http://schemas.microsoft.com/office/drawing/2014/main" id="{D2E89ECE-B04C-4E3B-8D89-17696BC911D4}"/>
              </a:ext>
            </a:extLst>
          </p:cNvPr>
          <p:cNvGrpSpPr/>
          <p:nvPr/>
        </p:nvGrpSpPr>
        <p:grpSpPr>
          <a:xfrm>
            <a:off x="538917" y="4846414"/>
            <a:ext cx="894161" cy="137944"/>
            <a:chOff x="718557" y="6461885"/>
            <a:chExt cx="1192214" cy="183925"/>
          </a:xfrm>
        </p:grpSpPr>
        <p:cxnSp>
          <p:nvCxnSpPr>
            <p:cNvPr id="10" name="Straight Connector 9">
              <a:extLst>
                <a:ext uri="{FF2B5EF4-FFF2-40B4-BE49-F238E27FC236}">
                  <a16:creationId xmlns:a16="http://schemas.microsoft.com/office/drawing/2014/main" id="{06F9BAC9-85C7-4471-9F1C-875218EB1627}"/>
                </a:ext>
              </a:extLst>
            </p:cNvPr>
            <p:cNvCxnSpPr/>
            <p:nvPr/>
          </p:nvCxnSpPr>
          <p:spPr>
            <a:xfrm>
              <a:off x="718557" y="6461885"/>
              <a:ext cx="0" cy="183925"/>
            </a:xfrm>
            <a:prstGeom prst="line">
              <a:avLst/>
            </a:prstGeom>
            <a:ln w="9525">
              <a:solidFill>
                <a:schemeClr val="accent4">
                  <a:lumMod val="40000"/>
                  <a:lumOff val="60000"/>
                </a:schemeClr>
              </a:solidFill>
            </a:ln>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73474E5-377C-4388-8175-D7F8D8F18AA3}"/>
                </a:ext>
              </a:extLst>
            </p:cNvPr>
            <p:cNvCxnSpPr/>
            <p:nvPr/>
          </p:nvCxnSpPr>
          <p:spPr>
            <a:xfrm>
              <a:off x="1910771" y="6461885"/>
              <a:ext cx="0" cy="183925"/>
            </a:xfrm>
            <a:prstGeom prst="line">
              <a:avLst/>
            </a:prstGeom>
            <a:ln w="9525">
              <a:solidFill>
                <a:schemeClr val="accent4">
                  <a:lumMod val="40000"/>
                  <a:lumOff val="60000"/>
                </a:schemeClr>
              </a:solidFill>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252653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ohne Foto B">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0DCC1177-8E0E-E24A-8F3E-17ACB1214DE1}"/>
              </a:ext>
            </a:extLst>
          </p:cNvPr>
          <p:cNvSpPr/>
          <p:nvPr userDrawn="1"/>
        </p:nvSpPr>
        <p:spPr>
          <a:xfrm>
            <a:off x="-2" y="0"/>
            <a:ext cx="9144001" cy="257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latin typeface="HTWBerlin Office" panose="02000000000000000000" pitchFamily="2" charset="0"/>
            </a:endParaRPr>
          </a:p>
        </p:txBody>
      </p:sp>
      <p:sp>
        <p:nvSpPr>
          <p:cNvPr id="8" name="Subtitle 2">
            <a:extLst>
              <a:ext uri="{FF2B5EF4-FFF2-40B4-BE49-F238E27FC236}">
                <a16:creationId xmlns:a16="http://schemas.microsoft.com/office/drawing/2014/main" id="{21E7C99A-B396-594B-AC2B-84BE3CD67C26}"/>
              </a:ext>
            </a:extLst>
          </p:cNvPr>
          <p:cNvSpPr>
            <a:spLocks noGrp="1"/>
          </p:cNvSpPr>
          <p:nvPr>
            <p:ph type="subTitle" idx="1"/>
          </p:nvPr>
        </p:nvSpPr>
        <p:spPr>
          <a:xfrm>
            <a:off x="539750" y="1886097"/>
            <a:ext cx="6490224" cy="614621"/>
          </a:xfrm>
        </p:spPr>
        <p:txBody>
          <a:bodyPr/>
          <a:lstStyle>
            <a:lvl1pPr marL="0" indent="0" algn="l">
              <a:lnSpc>
                <a:spcPts val="3200"/>
              </a:lnSpc>
              <a:spcBef>
                <a:spcPts val="0"/>
              </a:spcBef>
              <a:spcAft>
                <a:spcPts val="0"/>
              </a:spcAft>
              <a:buNone/>
              <a:defRPr sz="3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dirty="0"/>
              <a:t>Master-Untertitelformat bearbeiten</a:t>
            </a:r>
            <a:endParaRPr lang="en-US" dirty="0"/>
          </a:p>
        </p:txBody>
      </p:sp>
      <p:sp>
        <p:nvSpPr>
          <p:cNvPr id="9" name="Titel 11">
            <a:extLst>
              <a:ext uri="{FF2B5EF4-FFF2-40B4-BE49-F238E27FC236}">
                <a16:creationId xmlns:a16="http://schemas.microsoft.com/office/drawing/2014/main" id="{159431D9-2C6C-B547-8D8D-A88855E2884B}"/>
              </a:ext>
            </a:extLst>
          </p:cNvPr>
          <p:cNvSpPr>
            <a:spLocks noGrp="1"/>
          </p:cNvSpPr>
          <p:nvPr>
            <p:ph type="title"/>
          </p:nvPr>
        </p:nvSpPr>
        <p:spPr>
          <a:xfrm>
            <a:off x="539750" y="1011286"/>
            <a:ext cx="6490224" cy="876650"/>
          </a:xfrm>
        </p:spPr>
        <p:txBody>
          <a:bodyPr anchor="b"/>
          <a:lstStyle>
            <a:lvl1pPr>
              <a:defRPr>
                <a:solidFill>
                  <a:schemeClr val="bg1"/>
                </a:solidFill>
              </a:defRPr>
            </a:lvl1pPr>
          </a:lstStyle>
          <a:p>
            <a:r>
              <a:rPr lang="de-DE" dirty="0"/>
              <a:t>Mastertitelformat bearbeiten</a:t>
            </a:r>
          </a:p>
        </p:txBody>
      </p:sp>
      <p:pic>
        <p:nvPicPr>
          <p:cNvPr id="7" name="Grafik 6">
            <a:extLst>
              <a:ext uri="{FF2B5EF4-FFF2-40B4-BE49-F238E27FC236}">
                <a16:creationId xmlns:a16="http://schemas.microsoft.com/office/drawing/2014/main" id="{4EDCAAFE-4AB0-B143-ACEC-58F51EC295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44000" y="3985734"/>
            <a:ext cx="1440000" cy="842205"/>
          </a:xfrm>
          <a:prstGeom prst="rect">
            <a:avLst/>
          </a:prstGeom>
        </p:spPr>
      </p:pic>
      <p:sp>
        <p:nvSpPr>
          <p:cNvPr id="10" name="Textplatzhalter 3">
            <a:extLst>
              <a:ext uri="{FF2B5EF4-FFF2-40B4-BE49-F238E27FC236}">
                <a16:creationId xmlns:a16="http://schemas.microsoft.com/office/drawing/2014/main" id="{BD791C2B-C127-47CC-8015-A51037814298}"/>
              </a:ext>
            </a:extLst>
          </p:cNvPr>
          <p:cNvSpPr>
            <a:spLocks noGrp="1"/>
          </p:cNvSpPr>
          <p:nvPr>
            <p:ph type="body" sz="quarter" idx="14" hasCustomPrompt="1"/>
          </p:nvPr>
        </p:nvSpPr>
        <p:spPr>
          <a:xfrm>
            <a:off x="539750" y="2868612"/>
            <a:ext cx="6490224" cy="856099"/>
          </a:xfrm>
        </p:spPr>
        <p:txBody>
          <a:bodyPr vert="horz" lIns="0" tIns="0" rIns="0" bIns="0" rtlCol="0" anchor="t" anchorCtr="0">
            <a:noAutofit/>
          </a:bodyPr>
          <a:lstStyle>
            <a:lvl1pPr>
              <a:defRPr lang="de-DE" sz="1800" dirty="0" smtClean="0"/>
            </a:lvl1pPr>
            <a:lvl2pPr>
              <a:defRPr lang="de-DE" sz="1500" dirty="0"/>
            </a:lvl2pPr>
          </a:lstStyle>
          <a:p>
            <a:r>
              <a:rPr lang="de-DE" sz="1800" kern="1200" dirty="0">
                <a:solidFill>
                  <a:schemeClr val="tx1"/>
                </a:solidFill>
                <a:latin typeface="HTWBerlin Office" panose="02000000000000000000" pitchFamily="2" charset="0"/>
                <a:ea typeface="+mn-ea"/>
                <a:cs typeface="+mn-cs"/>
              </a:rPr>
              <a:t>Referent / Datum ergänzen</a:t>
            </a:r>
          </a:p>
        </p:txBody>
      </p:sp>
    </p:spTree>
    <p:extLst>
      <p:ext uri="{BB962C8B-B14F-4D97-AF65-F5344CB8AC3E}">
        <p14:creationId xmlns:p14="http://schemas.microsoft.com/office/powerpoint/2010/main" val="50211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ennfolie">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0DCC1177-8E0E-E24A-8F3E-17ACB1214DE1}"/>
              </a:ext>
            </a:extLst>
          </p:cNvPr>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de-DE" dirty="0">
              <a:latin typeface="HTWBerlin Office" panose="02000000000000000000" pitchFamily="2" charset="0"/>
            </a:endParaRPr>
          </a:p>
        </p:txBody>
      </p:sp>
      <p:sp>
        <p:nvSpPr>
          <p:cNvPr id="12" name="Titel 11">
            <a:extLst>
              <a:ext uri="{FF2B5EF4-FFF2-40B4-BE49-F238E27FC236}">
                <a16:creationId xmlns:a16="http://schemas.microsoft.com/office/drawing/2014/main" id="{2359D3DF-BD87-E945-BC14-CF14588E1CB4}"/>
              </a:ext>
            </a:extLst>
          </p:cNvPr>
          <p:cNvSpPr>
            <a:spLocks noGrp="1"/>
          </p:cNvSpPr>
          <p:nvPr>
            <p:ph type="title"/>
          </p:nvPr>
        </p:nvSpPr>
        <p:spPr>
          <a:xfrm>
            <a:off x="539749" y="1011286"/>
            <a:ext cx="6030383" cy="1560464"/>
          </a:xfrm>
        </p:spPr>
        <p:txBody>
          <a:bodyPr anchor="t"/>
          <a:lstStyle>
            <a:lvl1pPr>
              <a:defRPr>
                <a:solidFill>
                  <a:schemeClr val="bg1"/>
                </a:solidFill>
              </a:defRPr>
            </a:lvl1pPr>
          </a:lstStyle>
          <a:p>
            <a:r>
              <a:rPr lang="de-DE" dirty="0"/>
              <a:t>Mastertitelformat bearbeiten</a:t>
            </a:r>
          </a:p>
        </p:txBody>
      </p:sp>
      <p:sp>
        <p:nvSpPr>
          <p:cNvPr id="11" name="Fußzeilenplatzhalter 10">
            <a:extLst>
              <a:ext uri="{FF2B5EF4-FFF2-40B4-BE49-F238E27FC236}">
                <a16:creationId xmlns:a16="http://schemas.microsoft.com/office/drawing/2014/main" id="{9EB64A6D-7E18-4E79-A705-DE5D4E7594D7}"/>
              </a:ext>
            </a:extLst>
          </p:cNvPr>
          <p:cNvSpPr>
            <a:spLocks noGrp="1"/>
          </p:cNvSpPr>
          <p:nvPr>
            <p:ph type="ftr" sz="quarter" idx="10"/>
          </p:nvPr>
        </p:nvSpPr>
        <p:spPr>
          <a:xfrm>
            <a:off x="2450125" y="4687099"/>
            <a:ext cx="4120007" cy="180000"/>
          </a:xfrm>
        </p:spPr>
        <p:txBody>
          <a:bodyPr vert="horz" lIns="0" tIns="0" rIns="0" bIns="0" rtlCol="0" anchor="t" anchorCtr="0">
            <a:noAutofit/>
          </a:bodyPr>
          <a:lstStyle>
            <a:lvl1pPr>
              <a:defRPr lang="de-DE" b="0" smtClean="0">
                <a:solidFill>
                  <a:schemeClr val="bg1"/>
                </a:solidFill>
              </a:defRPr>
            </a:lvl1pPr>
          </a:lstStyle>
          <a:p>
            <a:r>
              <a:rPr lang="de-DE" dirty="0" err="1"/>
              <a:t>Referent_in</a:t>
            </a:r>
            <a:r>
              <a:rPr lang="de-DE"/>
              <a:t> ergänzen bitte | Folientitel in Kurzform</a:t>
            </a:r>
            <a:endParaRPr lang="de-DE" dirty="0"/>
          </a:p>
        </p:txBody>
      </p:sp>
      <p:sp>
        <p:nvSpPr>
          <p:cNvPr id="13" name="Foliennummernplatzhalter 11">
            <a:extLst>
              <a:ext uri="{FF2B5EF4-FFF2-40B4-BE49-F238E27FC236}">
                <a16:creationId xmlns:a16="http://schemas.microsoft.com/office/drawing/2014/main" id="{D444DE69-931F-4A41-A45E-1ACE19F495B0}"/>
              </a:ext>
            </a:extLst>
          </p:cNvPr>
          <p:cNvSpPr>
            <a:spLocks noGrp="1"/>
          </p:cNvSpPr>
          <p:nvPr>
            <p:ph type="sldNum" sz="quarter" idx="11"/>
          </p:nvPr>
        </p:nvSpPr>
        <p:spPr>
          <a:xfrm>
            <a:off x="539750" y="4687099"/>
            <a:ext cx="1728788" cy="180000"/>
          </a:xfrm>
        </p:spPr>
        <p:txBody>
          <a:bodyPr/>
          <a:lstStyle>
            <a:lvl1pPr>
              <a:defRPr>
                <a:solidFill>
                  <a:schemeClr val="bg1"/>
                </a:solidFill>
              </a:defRPr>
            </a:lvl1pPr>
          </a:lstStyle>
          <a:p>
            <a:fld id="{45D25029-37DE-484F-BFE0-9B37AF2B26B8}" type="slidenum">
              <a:rPr lang="de-DE" smtClean="0"/>
              <a:pPr/>
              <a:t>‹Nr.›</a:t>
            </a:fld>
            <a:endParaRPr lang="de-DE" dirty="0"/>
          </a:p>
        </p:txBody>
      </p:sp>
      <p:pic>
        <p:nvPicPr>
          <p:cNvPr id="14" name="Grafik 13">
            <a:extLst>
              <a:ext uri="{FF2B5EF4-FFF2-40B4-BE49-F238E27FC236}">
                <a16:creationId xmlns:a16="http://schemas.microsoft.com/office/drawing/2014/main" id="{772F8F88-A86D-4C46-BAE5-29BAADE0B783}"/>
              </a:ext>
            </a:extLst>
          </p:cNvPr>
          <p:cNvPicPr>
            <a:picLocks noChangeAspect="1"/>
          </p:cNvPicPr>
          <p:nvPr userDrawn="1"/>
        </p:nvPicPr>
        <p:blipFill>
          <a:blip r:embed="rId2" cstate="print">
            <a:biLevel thresh="50000"/>
            <a:extLst>
              <a:ext uri="{28A0092B-C50C-407E-A947-70E740481C1C}">
                <a14:useLocalDpi xmlns:a14="http://schemas.microsoft.com/office/drawing/2010/main"/>
              </a:ext>
            </a:extLst>
          </a:blip>
          <a:stretch>
            <a:fillRect/>
          </a:stretch>
        </p:blipFill>
        <p:spPr>
          <a:xfrm>
            <a:off x="8065655" y="4587241"/>
            <a:ext cx="720321" cy="221550"/>
          </a:xfrm>
          <a:prstGeom prst="rect">
            <a:avLst/>
          </a:prstGeom>
          <a:noFill/>
        </p:spPr>
      </p:pic>
    </p:spTree>
    <p:extLst>
      <p:ext uri="{BB962C8B-B14F-4D97-AF65-F5344CB8AC3E}">
        <p14:creationId xmlns:p14="http://schemas.microsoft.com/office/powerpoint/2010/main" val="19398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mit Foto hoch">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0" y="1880812"/>
            <a:ext cx="4212000" cy="614621"/>
          </a:xfrm>
        </p:spPr>
        <p:txBody>
          <a:bodyPr/>
          <a:lstStyle>
            <a:lvl1pPr marL="0" indent="0" algn="l">
              <a:lnSpc>
                <a:spcPts val="3200"/>
              </a:lnSpc>
              <a:spcBef>
                <a:spcPts val="0"/>
              </a:spcBef>
              <a:spcAft>
                <a:spcPts val="0"/>
              </a:spcAft>
              <a:buNone/>
              <a:defRPr sz="30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dirty="0"/>
              <a:t>Master-Untertitelformat bearbeiten</a:t>
            </a:r>
            <a:endParaRPr lang="en-US" dirty="0"/>
          </a:p>
        </p:txBody>
      </p:sp>
      <p:sp>
        <p:nvSpPr>
          <p:cNvPr id="12" name="Titel 11">
            <a:extLst>
              <a:ext uri="{FF2B5EF4-FFF2-40B4-BE49-F238E27FC236}">
                <a16:creationId xmlns:a16="http://schemas.microsoft.com/office/drawing/2014/main" id="{2359D3DF-BD87-E945-BC14-CF14588E1CB4}"/>
              </a:ext>
            </a:extLst>
          </p:cNvPr>
          <p:cNvSpPr>
            <a:spLocks noGrp="1"/>
          </p:cNvSpPr>
          <p:nvPr>
            <p:ph type="title"/>
          </p:nvPr>
        </p:nvSpPr>
        <p:spPr>
          <a:xfrm>
            <a:off x="4572000" y="1006001"/>
            <a:ext cx="4212000" cy="872331"/>
          </a:xfrm>
        </p:spPr>
        <p:txBody>
          <a:bodyPr anchor="b"/>
          <a:lstStyle>
            <a:lvl1pPr>
              <a:defRPr>
                <a:solidFill>
                  <a:schemeClr val="accent1"/>
                </a:solidFill>
              </a:defRPr>
            </a:lvl1pPr>
          </a:lstStyle>
          <a:p>
            <a:r>
              <a:rPr lang="de-DE" dirty="0"/>
              <a:t>Mastertitelformat bearbeiten</a:t>
            </a:r>
          </a:p>
        </p:txBody>
      </p:sp>
      <p:pic>
        <p:nvPicPr>
          <p:cNvPr id="15" name="Grafik 14">
            <a:extLst>
              <a:ext uri="{FF2B5EF4-FFF2-40B4-BE49-F238E27FC236}">
                <a16:creationId xmlns:a16="http://schemas.microsoft.com/office/drawing/2014/main" id="{15BD2579-D21F-0049-8834-9A86D5CAB63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44000" y="3985734"/>
            <a:ext cx="1440000" cy="842205"/>
          </a:xfrm>
          <a:prstGeom prst="rect">
            <a:avLst/>
          </a:prstGeom>
        </p:spPr>
      </p:pic>
      <p:sp>
        <p:nvSpPr>
          <p:cNvPr id="17" name="Bildplatzhalter 16">
            <a:extLst>
              <a:ext uri="{FF2B5EF4-FFF2-40B4-BE49-F238E27FC236}">
                <a16:creationId xmlns:a16="http://schemas.microsoft.com/office/drawing/2014/main" id="{8CD9B568-1D16-4F42-9040-2098434EC3F2}"/>
              </a:ext>
            </a:extLst>
          </p:cNvPr>
          <p:cNvSpPr>
            <a:spLocks noGrp="1"/>
          </p:cNvSpPr>
          <p:nvPr>
            <p:ph type="pic" sz="quarter" idx="13"/>
          </p:nvPr>
        </p:nvSpPr>
        <p:spPr>
          <a:xfrm>
            <a:off x="0" y="0"/>
            <a:ext cx="4211638" cy="5143500"/>
          </a:xfrm>
          <a:solidFill>
            <a:schemeClr val="bg1">
              <a:lumMod val="85000"/>
            </a:schemeClr>
          </a:solidFill>
        </p:spPr>
        <p:txBody>
          <a:bodyPr/>
          <a:lstStyle>
            <a:lvl1pPr>
              <a:defRPr>
                <a:solidFill>
                  <a:schemeClr val="bg1">
                    <a:lumMod val="85000"/>
                  </a:schemeClr>
                </a:solidFill>
              </a:defRPr>
            </a:lvl1pPr>
          </a:lstStyle>
          <a:p>
            <a:endParaRPr lang="de-DE"/>
          </a:p>
        </p:txBody>
      </p:sp>
      <p:sp>
        <p:nvSpPr>
          <p:cNvPr id="21" name="Textfeld 20">
            <a:extLst>
              <a:ext uri="{FF2B5EF4-FFF2-40B4-BE49-F238E27FC236}">
                <a16:creationId xmlns:a16="http://schemas.microsoft.com/office/drawing/2014/main" id="{D790B71E-342E-0A47-8C5D-69F19A7694E6}"/>
              </a:ext>
            </a:extLst>
          </p:cNvPr>
          <p:cNvSpPr txBox="1"/>
          <p:nvPr userDrawn="1"/>
        </p:nvSpPr>
        <p:spPr>
          <a:xfrm>
            <a:off x="4543105" y="2808000"/>
            <a:ext cx="3521507" cy="276999"/>
          </a:xfrm>
          <a:prstGeom prst="rect">
            <a:avLst/>
          </a:prstGeom>
          <a:noFill/>
        </p:spPr>
        <p:txBody>
          <a:bodyPr wrap="square" lIns="0" tIns="0" rIns="0" bIns="0" rtlCol="0">
            <a:noAutofit/>
          </a:bodyPr>
          <a:lstStyle/>
          <a:p>
            <a:pPr>
              <a:lnSpc>
                <a:spcPts val="2100"/>
              </a:lnSpc>
            </a:pPr>
            <a:endParaRPr lang="de-DE" dirty="0">
              <a:latin typeface="HTWBerlin Office" panose="02000000000000000000" pitchFamily="2" charset="0"/>
            </a:endParaRPr>
          </a:p>
        </p:txBody>
      </p:sp>
      <p:sp>
        <p:nvSpPr>
          <p:cNvPr id="4" name="Textplatzhalter 3">
            <a:extLst>
              <a:ext uri="{FF2B5EF4-FFF2-40B4-BE49-F238E27FC236}">
                <a16:creationId xmlns:a16="http://schemas.microsoft.com/office/drawing/2014/main" id="{0DB2114F-2251-469A-AF7A-2BAA547F0504}"/>
              </a:ext>
            </a:extLst>
          </p:cNvPr>
          <p:cNvSpPr>
            <a:spLocks noGrp="1"/>
          </p:cNvSpPr>
          <p:nvPr>
            <p:ph type="body" sz="quarter" idx="14" hasCustomPrompt="1"/>
          </p:nvPr>
        </p:nvSpPr>
        <p:spPr>
          <a:xfrm>
            <a:off x="4572001" y="2868612"/>
            <a:ext cx="4212000" cy="842205"/>
          </a:xfrm>
        </p:spPr>
        <p:txBody>
          <a:bodyPr vert="horz" lIns="0" tIns="0" rIns="0" bIns="0" rtlCol="0" anchor="t" anchorCtr="0">
            <a:noAutofit/>
          </a:bodyPr>
          <a:lstStyle>
            <a:lvl1pPr>
              <a:defRPr lang="de-DE" sz="1800" dirty="0" smtClean="0"/>
            </a:lvl1pPr>
            <a:lvl2pPr>
              <a:defRPr lang="de-DE" sz="1500" dirty="0"/>
            </a:lvl2pPr>
          </a:lstStyle>
          <a:p>
            <a:r>
              <a:rPr lang="de-DE" sz="1800" kern="1200" dirty="0">
                <a:solidFill>
                  <a:schemeClr val="tx1"/>
                </a:solidFill>
                <a:latin typeface="HTWBerlin Office" panose="02000000000000000000" pitchFamily="2" charset="0"/>
                <a:ea typeface="+mn-ea"/>
                <a:cs typeface="+mn-cs"/>
              </a:rPr>
              <a:t>Referent / Datum ergänzen</a:t>
            </a:r>
          </a:p>
        </p:txBody>
      </p:sp>
    </p:spTree>
    <p:extLst>
      <p:ext uri="{BB962C8B-B14F-4D97-AF65-F5344CB8AC3E}">
        <p14:creationId xmlns:p14="http://schemas.microsoft.com/office/powerpoint/2010/main" val="306360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2156148-55FE-AD47-B232-4B9BB15154F3}"/>
              </a:ext>
            </a:extLst>
          </p:cNvPr>
          <p:cNvSpPr>
            <a:spLocks noGrp="1"/>
          </p:cNvSpPr>
          <p:nvPr>
            <p:ph type="title"/>
          </p:nvPr>
        </p:nvSpPr>
        <p:spPr/>
        <p:txBody>
          <a:bodyPr/>
          <a:lstStyle/>
          <a:p>
            <a:r>
              <a:rPr lang="de-DE"/>
              <a:t>Mastertitelformat bearbeiten</a:t>
            </a:r>
          </a:p>
        </p:txBody>
      </p:sp>
      <p:sp>
        <p:nvSpPr>
          <p:cNvPr id="11" name="Fußzeilenplatzhalter 10">
            <a:extLst>
              <a:ext uri="{FF2B5EF4-FFF2-40B4-BE49-F238E27FC236}">
                <a16:creationId xmlns:a16="http://schemas.microsoft.com/office/drawing/2014/main" id="{A4230C6A-BAC5-374F-801E-032B04CDC53A}"/>
              </a:ext>
            </a:extLst>
          </p:cNvPr>
          <p:cNvSpPr>
            <a:spLocks noGrp="1"/>
          </p:cNvSpPr>
          <p:nvPr>
            <p:ph type="ftr" sz="quarter" idx="10"/>
          </p:nvPr>
        </p:nvSpPr>
        <p:spPr/>
        <p:txBody>
          <a:bodyPr vert="horz" lIns="0" tIns="0" rIns="0" bIns="0" rtlCol="0" anchor="t" anchorCtr="0">
            <a:noAutofit/>
          </a:bodyPr>
          <a:lstStyle>
            <a:lvl1pPr>
              <a:defRPr lang="de-DE" b="0" smtClean="0">
                <a:solidFill>
                  <a:schemeClr val="bg1">
                    <a:lumMod val="65000"/>
                  </a:schemeClr>
                </a:solidFill>
              </a:defRPr>
            </a:lvl1pPr>
          </a:lstStyle>
          <a:p>
            <a:r>
              <a:rPr lang="de-DE"/>
              <a:t>Referent_in ergänzen bitte | Folientitel in Kurzform</a:t>
            </a:r>
            <a:endParaRPr lang="de-DE" dirty="0"/>
          </a:p>
        </p:txBody>
      </p:sp>
      <p:sp>
        <p:nvSpPr>
          <p:cNvPr id="12" name="Foliennummernplatzhalter 11">
            <a:extLst>
              <a:ext uri="{FF2B5EF4-FFF2-40B4-BE49-F238E27FC236}">
                <a16:creationId xmlns:a16="http://schemas.microsoft.com/office/drawing/2014/main" id="{F2A23FCB-F492-5349-A00F-9B00AA729D7D}"/>
              </a:ext>
            </a:extLst>
          </p:cNvPr>
          <p:cNvSpPr>
            <a:spLocks noGrp="1"/>
          </p:cNvSpPr>
          <p:nvPr>
            <p:ph type="sldNum" sz="quarter" idx="11"/>
          </p:nvPr>
        </p:nvSpPr>
        <p:spPr/>
        <p:txBody>
          <a:bodyPr/>
          <a:lstStyle/>
          <a:p>
            <a:fld id="{45D25029-37DE-484F-BFE0-9B37AF2B26B8}" type="slidenum">
              <a:rPr lang="de-DE" smtClean="0"/>
              <a:pPr/>
              <a:t>‹Nr.›</a:t>
            </a:fld>
            <a:endParaRPr lang="de-DE" dirty="0"/>
          </a:p>
        </p:txBody>
      </p:sp>
    </p:spTree>
    <p:extLst>
      <p:ext uri="{BB962C8B-B14F-4D97-AF65-F5344CB8AC3E}">
        <p14:creationId xmlns:p14="http://schemas.microsoft.com/office/powerpoint/2010/main" val="368900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 1spaltiger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540000" y="997200"/>
            <a:ext cx="7524500" cy="3420000"/>
          </a:xfrm>
        </p:spPr>
        <p:txBody>
          <a:bodyPr/>
          <a:lstStyle>
            <a:lvl1pPr algn="l" defTabSz="685800" rtl="0" eaLnBrk="1" latinLnBrk="0" hangingPunct="1">
              <a:lnSpc>
                <a:spcPct val="100000"/>
              </a:lnSpc>
              <a:buFont typeface="Arial" panose="020B0604020202020204" pitchFamily="34" charset="0"/>
              <a:defRPr lang="de-DE" sz="2000" kern="1200" dirty="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ct val="100000"/>
              </a:lnSpc>
              <a:buFont typeface="Arial" panose="020B0604020202020204" pitchFamily="34" charset="0"/>
              <a:tabLst/>
              <a:defRPr lang="de-DE" sz="2000" kern="1200" dirty="0">
                <a:solidFill>
                  <a:schemeClr val="tx1"/>
                </a:solidFill>
                <a:latin typeface="HTWBerlin Office" panose="02000000000000000000" pitchFamily="2" charset="0"/>
                <a:ea typeface="+mn-ea"/>
                <a:cs typeface="+mn-cs"/>
              </a:defRPr>
            </a:lvl2pPr>
            <a:lvl3pPr algn="l" defTabSz="685800" rtl="0" eaLnBrk="1" latinLnBrk="0" hangingPunct="1">
              <a:lnSpc>
                <a:spcPct val="100000"/>
              </a:lnSpc>
              <a:buFont typeface="Arial" panose="020B0604020202020204" pitchFamily="34" charset="0"/>
              <a:defRPr lang="de-DE" sz="1000" kern="1200" dirty="0">
                <a:solidFill>
                  <a:schemeClr val="tx1"/>
                </a:solidFill>
                <a:latin typeface="HTWBerlin Office" panose="02000000000000000000" pitchFamily="2" charset="0"/>
                <a:ea typeface="+mn-ea"/>
                <a:cs typeface="+mn-cs"/>
              </a:defRPr>
            </a:lvl3pPr>
            <a:lvl4pPr algn="l" defTabSz="685800" rtl="0" eaLnBrk="1" latinLnBrk="0" hangingPunct="1">
              <a:buFont typeface="Arial" panose="020B0604020202020204" pitchFamily="34" charset="0"/>
              <a:defRPr lang="de-DE" sz="2400" kern="1200" dirty="0">
                <a:solidFill>
                  <a:schemeClr val="tx1"/>
                </a:solidFill>
                <a:latin typeface="HTWBerlin Office" panose="02000000000000000000" pitchFamily="2" charset="0"/>
                <a:ea typeface="+mn-ea"/>
                <a:cs typeface="+mn-cs"/>
              </a:defRPr>
            </a:lvl4pPr>
            <a:lvl5pPr algn="l" defTabSz="685800" rtl="0" eaLnBrk="1" latinLnBrk="0" hangingPunct="1">
              <a:lnSpc>
                <a:spcPct val="100000"/>
              </a:lnSpc>
              <a:buFont typeface="Arial" panose="020B0604020202020204" pitchFamily="34" charset="0"/>
              <a:defRPr lang="en-US" sz="1600" kern="1200" dirty="0">
                <a:solidFill>
                  <a:schemeClr val="tx1"/>
                </a:solidFill>
                <a:latin typeface="HTWBerlin Office" panose="02000000000000000000" pitchFamily="2" charset="0"/>
                <a:ea typeface="+mn-ea"/>
                <a:cs typeface="+mn-cs"/>
              </a:defRPr>
            </a:lvl5pPr>
            <a:lvl6pPr>
              <a:lnSpc>
                <a:spcPct val="100000"/>
              </a:lnSpc>
              <a:defRPr/>
            </a:lvl6pPr>
          </a:lstStyle>
          <a:p>
            <a:pPr marL="0" marR="0" lvl="0" indent="0" algn="l" defTabSz="685800" rtl="0" eaLnBrk="1" fontAlgn="auto" latinLnBrk="0" hangingPunct="1">
              <a:lnSpc>
                <a:spcPts val="2500"/>
              </a:lnSpc>
              <a:spcBef>
                <a:spcPts val="0"/>
              </a:spcBef>
              <a:spcAft>
                <a:spcPts val="550"/>
              </a:spcAft>
              <a:buClrTx/>
              <a:buSzTx/>
              <a:buFont typeface="Arial" panose="020B0604020202020204" pitchFamily="34" charset="0"/>
              <a:buNone/>
              <a:tabLst/>
              <a:defRPr/>
            </a:pPr>
            <a:r>
              <a:rPr kumimoji="0" lang="de-DE" sz="2000" b="0" i="0" u="none" strike="noStrike" kern="1200" cap="none" spc="0" normalizeH="0" baseline="0" noProof="0" dirty="0">
                <a:ln>
                  <a:noFill/>
                </a:ln>
                <a:solidFill>
                  <a:srgbClr val="000000"/>
                </a:solidFill>
                <a:effectLst/>
                <a:uLnTx/>
                <a:uFillTx/>
                <a:latin typeface="HTWBerlin Office" panose="02000000000000000000" pitchFamily="2" charset="0"/>
                <a:ea typeface="+mn-ea"/>
                <a:cs typeface="+mn-cs"/>
              </a:rPr>
              <a:t>Mastertextformat bearbeiten</a:t>
            </a:r>
          </a:p>
          <a:p>
            <a:pPr marL="179388" marR="0" lvl="1" indent="-179388" algn="l" defTabSz="685800" rtl="0" eaLnBrk="1" fontAlgn="auto" latinLnBrk="0" hangingPunct="1">
              <a:lnSpc>
                <a:spcPts val="2500"/>
              </a:lnSpc>
              <a:spcBef>
                <a:spcPts val="0"/>
              </a:spcBef>
              <a:spcAft>
                <a:spcPts val="550"/>
              </a:spcAft>
              <a:buClr>
                <a:srgbClr val="76B900"/>
              </a:buClr>
              <a:buSzTx/>
              <a:buFont typeface="Arial" panose="020B0604020202020204" pitchFamily="34" charset="0"/>
              <a:buChar char="•"/>
              <a:tabLst/>
              <a:defRPr/>
            </a:pPr>
            <a:r>
              <a:rPr kumimoji="0" lang="de-DE" sz="2000" b="0" i="0" u="none" strike="noStrike" kern="1200" cap="none" spc="0" normalizeH="0" baseline="0" noProof="0" dirty="0">
                <a:ln>
                  <a:noFill/>
                </a:ln>
                <a:solidFill>
                  <a:srgbClr val="000000"/>
                </a:solidFill>
                <a:effectLst/>
                <a:uLnTx/>
                <a:uFillTx/>
                <a:latin typeface="HTWBerlin Office" panose="02000000000000000000" pitchFamily="2" charset="0"/>
                <a:ea typeface="+mn-ea"/>
                <a:cs typeface="+mn-cs"/>
              </a:rPr>
              <a:t>Zweite Ebene</a:t>
            </a:r>
          </a:p>
          <a:p>
            <a:pPr marL="357188" marR="0" lvl="2" indent="-177800" algn="l" defTabSz="685800" rtl="0" eaLnBrk="1" fontAlgn="auto" latinLnBrk="0" hangingPunct="1">
              <a:lnSpc>
                <a:spcPts val="2100"/>
              </a:lnSpc>
              <a:spcBef>
                <a:spcPts val="0"/>
              </a:spcBef>
              <a:spcAft>
                <a:spcPts val="550"/>
              </a:spcAft>
              <a:buClr>
                <a:srgbClr val="76B900"/>
              </a:buClr>
              <a:buSzTx/>
              <a:buFont typeface="Arial" panose="020B0604020202020204" pitchFamily="34" charset="0"/>
              <a:buChar char="•"/>
              <a:tabLst/>
              <a:defRPr/>
            </a:pPr>
            <a:r>
              <a:rPr kumimoji="0" lang="de-DE" sz="1800" b="0" i="0" u="none" strike="noStrike" kern="1200" cap="none" spc="0" normalizeH="0" baseline="0" noProof="0" dirty="0">
                <a:ln>
                  <a:noFill/>
                </a:ln>
                <a:solidFill>
                  <a:srgbClr val="000000"/>
                </a:solidFill>
                <a:effectLst/>
                <a:uLnTx/>
                <a:uFillTx/>
                <a:latin typeface="HTWBerlin Office" panose="02000000000000000000" pitchFamily="2" charset="0"/>
                <a:ea typeface="+mn-ea"/>
                <a:cs typeface="+mn-cs"/>
              </a:rPr>
              <a:t>Dritte Ebene</a:t>
            </a:r>
          </a:p>
          <a:p>
            <a:pPr marL="450850" marR="0" lvl="4" indent="-179388" algn="l" defTabSz="685800" rtl="0" eaLnBrk="1" fontAlgn="auto" latinLnBrk="0" hangingPunct="1">
              <a:lnSpc>
                <a:spcPts val="1900"/>
              </a:lnSpc>
              <a:spcBef>
                <a:spcPts val="0"/>
              </a:spcBef>
              <a:spcAft>
                <a:spcPts val="550"/>
              </a:spcAft>
              <a:buClr>
                <a:srgbClr val="76B900"/>
              </a:buClr>
              <a:buSzTx/>
              <a:buFont typeface="Arial" panose="020B0604020202020204" pitchFamily="34" charset="0"/>
              <a:buChar char="•"/>
              <a:tabLst/>
              <a:defRPr/>
            </a:pPr>
            <a:r>
              <a:rPr kumimoji="0" lang="de-DE" sz="1600" b="0" i="0" u="none" strike="noStrike" kern="1200" cap="none" spc="0" normalizeH="0" baseline="0" noProof="0" dirty="0">
                <a:ln>
                  <a:noFill/>
                </a:ln>
                <a:solidFill>
                  <a:srgbClr val="000000"/>
                </a:solidFill>
                <a:effectLst/>
                <a:uLnTx/>
                <a:uFillTx/>
                <a:latin typeface="HTWBerlin Office" panose="02000000000000000000" pitchFamily="2" charset="0"/>
                <a:ea typeface="+mn-ea"/>
                <a:cs typeface="+mn-cs"/>
              </a:rPr>
              <a:t>Vierte Ebene</a:t>
            </a:r>
          </a:p>
          <a:p>
            <a:pPr marL="628650" marR="0" lvl="5" indent="-177800" algn="l" defTabSz="685800" rtl="0" eaLnBrk="1" fontAlgn="auto" latinLnBrk="0" hangingPunct="1">
              <a:lnSpc>
                <a:spcPct val="90000"/>
              </a:lnSpc>
              <a:spcBef>
                <a:spcPts val="375"/>
              </a:spcBef>
              <a:spcAft>
                <a:spcPts val="0"/>
              </a:spcAft>
              <a:buClr>
                <a:srgbClr val="76B900"/>
              </a:buClr>
              <a:buSzTx/>
              <a:buFont typeface="Arial" panose="020B0604020202020204" pitchFamily="34" charset="0"/>
              <a:buChar char="•"/>
              <a:tabLst/>
              <a:defRPr/>
            </a:pPr>
            <a:r>
              <a:rPr kumimoji="0" lang="de-DE" sz="1350" b="0" i="0" u="none" strike="noStrike" kern="1200" cap="none" spc="0" normalizeH="0" baseline="0" noProof="0" dirty="0">
                <a:ln>
                  <a:noFill/>
                </a:ln>
                <a:solidFill>
                  <a:srgbClr val="000000"/>
                </a:solidFill>
                <a:effectLst/>
                <a:uLnTx/>
                <a:uFillTx/>
                <a:latin typeface="Calibri"/>
                <a:ea typeface="+mn-ea"/>
                <a:cs typeface="+mn-cs"/>
              </a:rPr>
              <a:t>Fünfte Ebene</a:t>
            </a:r>
            <a:endParaRPr kumimoji="0" lang="en-US" sz="1350" b="0" i="0" u="none" strike="noStrike" kern="1200" cap="none" spc="0" normalizeH="0" baseline="0" noProof="0" dirty="0">
              <a:ln>
                <a:noFill/>
              </a:ln>
              <a:solidFill>
                <a:srgbClr val="000000"/>
              </a:solidFill>
              <a:effectLst/>
              <a:uLnTx/>
              <a:uFillTx/>
              <a:latin typeface="Calibri"/>
              <a:ea typeface="+mn-ea"/>
              <a:cs typeface="+mn-cs"/>
            </a:endParaRPr>
          </a:p>
        </p:txBody>
      </p:sp>
      <p:sp>
        <p:nvSpPr>
          <p:cNvPr id="4" name="Titel 3">
            <a:extLst>
              <a:ext uri="{FF2B5EF4-FFF2-40B4-BE49-F238E27FC236}">
                <a16:creationId xmlns:a16="http://schemas.microsoft.com/office/drawing/2014/main" id="{62156148-55FE-AD47-B232-4B9BB15154F3}"/>
              </a:ext>
            </a:extLst>
          </p:cNvPr>
          <p:cNvSpPr>
            <a:spLocks noGrp="1"/>
          </p:cNvSpPr>
          <p:nvPr>
            <p:ph type="title"/>
          </p:nvPr>
        </p:nvSpPr>
        <p:spPr/>
        <p:txBody>
          <a:bodyPr/>
          <a:lstStyle/>
          <a:p>
            <a:r>
              <a:rPr lang="de-DE"/>
              <a:t>Mastertitelformat bearbeiten</a:t>
            </a:r>
          </a:p>
        </p:txBody>
      </p:sp>
      <p:sp>
        <p:nvSpPr>
          <p:cNvPr id="11" name="Fußzeilenplatzhalter 10">
            <a:extLst>
              <a:ext uri="{FF2B5EF4-FFF2-40B4-BE49-F238E27FC236}">
                <a16:creationId xmlns:a16="http://schemas.microsoft.com/office/drawing/2014/main" id="{A4230C6A-BAC5-374F-801E-032B04CDC53A}"/>
              </a:ext>
            </a:extLst>
          </p:cNvPr>
          <p:cNvSpPr>
            <a:spLocks noGrp="1"/>
          </p:cNvSpPr>
          <p:nvPr>
            <p:ph type="ftr" sz="quarter" idx="10"/>
          </p:nvPr>
        </p:nvSpPr>
        <p:spPr/>
        <p:txBody>
          <a:bodyPr vert="horz" lIns="0" tIns="0" rIns="0" bIns="0" rtlCol="0" anchor="t" anchorCtr="0">
            <a:noAutofit/>
          </a:bodyPr>
          <a:lstStyle>
            <a:lvl1pPr>
              <a:defRPr lang="de-DE" b="0" smtClean="0">
                <a:solidFill>
                  <a:schemeClr val="bg1">
                    <a:lumMod val="65000"/>
                  </a:schemeClr>
                </a:solidFill>
              </a:defRPr>
            </a:lvl1pPr>
          </a:lstStyle>
          <a:p>
            <a:r>
              <a:rPr lang="de-DE" dirty="0" err="1"/>
              <a:t>Referent_in</a:t>
            </a:r>
            <a:r>
              <a:rPr lang="de-DE" dirty="0"/>
              <a:t> ergänzen bitte | Folientitel in Kurzform</a:t>
            </a:r>
          </a:p>
        </p:txBody>
      </p:sp>
      <p:sp>
        <p:nvSpPr>
          <p:cNvPr id="12" name="Foliennummernplatzhalter 11">
            <a:extLst>
              <a:ext uri="{FF2B5EF4-FFF2-40B4-BE49-F238E27FC236}">
                <a16:creationId xmlns:a16="http://schemas.microsoft.com/office/drawing/2014/main" id="{F2A23FCB-F492-5349-A00F-9B00AA729D7D}"/>
              </a:ext>
            </a:extLst>
          </p:cNvPr>
          <p:cNvSpPr>
            <a:spLocks noGrp="1"/>
          </p:cNvSpPr>
          <p:nvPr>
            <p:ph type="sldNum" sz="quarter" idx="11"/>
          </p:nvPr>
        </p:nvSpPr>
        <p:spPr/>
        <p:txBody>
          <a:bodyPr/>
          <a:lstStyle/>
          <a:p>
            <a:fld id="{45D25029-37DE-484F-BFE0-9B37AF2B26B8}" type="slidenum">
              <a:rPr lang="de-DE" smtClean="0"/>
              <a:pPr/>
              <a:t>‹Nr.›</a:t>
            </a:fld>
            <a:endParaRPr lang="de-DE" dirty="0"/>
          </a:p>
        </p:txBody>
      </p:sp>
    </p:spTree>
    <p:extLst>
      <p:ext uri="{BB962C8B-B14F-4D97-AF65-F5344CB8AC3E}">
        <p14:creationId xmlns:p14="http://schemas.microsoft.com/office/powerpoint/2010/main" val="212949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 2spaltig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a:xfrm>
            <a:off x="540000" y="998574"/>
            <a:ext cx="3671638" cy="3420000"/>
          </a:xfrm>
        </p:spPr>
        <p:txBody>
          <a:bodyPr/>
          <a:lstStyle>
            <a:lvl1pPr>
              <a:lnSpc>
                <a:spcPct val="100000"/>
              </a:lnSpc>
              <a:defRPr sz="1400"/>
            </a:lvl1pPr>
            <a:lvl2pPr marL="0" indent="0">
              <a:lnSpc>
                <a:spcPct val="100000"/>
              </a:lnSpc>
              <a:buFont typeface="Arial" panose="020B0604020202020204" pitchFamily="34" charset="0"/>
              <a:buNone/>
              <a:defRPr lang="de-DE" sz="1400" kern="1200" dirty="0" smtClean="0">
                <a:solidFill>
                  <a:schemeClr val="tx1"/>
                </a:solidFill>
                <a:latin typeface="HTWBerlin Office" panose="02000000000000000000" pitchFamily="2" charset="0"/>
                <a:ea typeface="+mn-ea"/>
                <a:cs typeface="+mn-cs"/>
              </a:defRPr>
            </a:lvl2pPr>
            <a:lvl3pPr marL="179388" indent="0">
              <a:lnSpc>
                <a:spcPct val="100000"/>
              </a:lnSpc>
              <a:buNone/>
              <a:defRPr lang="de-DE" sz="1200" kern="1200" dirty="0">
                <a:solidFill>
                  <a:schemeClr val="tx1"/>
                </a:solidFill>
                <a:latin typeface="HTWBerlin Office" panose="02000000000000000000" pitchFamily="2" charset="0"/>
                <a:ea typeface="+mn-ea"/>
                <a:cs typeface="+mn-cs"/>
              </a:defRPr>
            </a:lvl3pPr>
            <a:lvl4pPr marL="536575" indent="-179388">
              <a:lnSpc>
                <a:spcPct val="100000"/>
              </a:lnSpc>
              <a:defRPr sz="1100"/>
            </a:lvl4pPr>
            <a:lvl5pPr>
              <a:defRPr sz="1400"/>
            </a:lvl5pPr>
          </a:lstStyle>
          <a:p>
            <a:pPr lvl="0"/>
            <a:r>
              <a:rPr lang="de-DE" dirty="0"/>
              <a:t>Mastertextformat bearbeiten</a:t>
            </a:r>
          </a:p>
          <a:p>
            <a:pPr marL="179388" marR="0" lvl="1" indent="-179388"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Zweite Ebene</a:t>
            </a:r>
          </a:p>
          <a:p>
            <a:pPr marL="357188" marR="0" lvl="2" indent="-177800"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Dritte Ebene</a:t>
            </a:r>
          </a:p>
          <a:p>
            <a:pPr lvl="3"/>
            <a:r>
              <a:rPr lang="de-DE" dirty="0"/>
              <a:t>Vierte Ebene</a:t>
            </a:r>
          </a:p>
        </p:txBody>
      </p:sp>
      <p:sp>
        <p:nvSpPr>
          <p:cNvPr id="5" name="Footer Placeholder 4"/>
          <p:cNvSpPr>
            <a:spLocks noGrp="1"/>
          </p:cNvSpPr>
          <p:nvPr>
            <p:ph type="ftr" sz="quarter" idx="11"/>
          </p:nvPr>
        </p:nvSpPr>
        <p:spPr/>
        <p:txBody>
          <a:bodyPr/>
          <a:lstStyle>
            <a:lvl1pPr>
              <a:defRPr b="0">
                <a:solidFill>
                  <a:schemeClr val="bg1">
                    <a:lumMod val="65000"/>
                  </a:schemeClr>
                </a:solidFill>
              </a:defRPr>
            </a:lvl1pPr>
          </a:lstStyle>
          <a:p>
            <a:r>
              <a:rPr lang="de-DE"/>
              <a:t>Referent_in ergänzen bitte | Folientitel in Kurzform</a:t>
            </a:r>
            <a:endParaRPr lang="de-DE" dirty="0"/>
          </a:p>
        </p:txBody>
      </p:sp>
      <p:sp>
        <p:nvSpPr>
          <p:cNvPr id="6" name="Slide Number Placeholder 5"/>
          <p:cNvSpPr>
            <a:spLocks noGrp="1"/>
          </p:cNvSpPr>
          <p:nvPr>
            <p:ph type="sldNum" sz="quarter" idx="12"/>
          </p:nvPr>
        </p:nvSpPr>
        <p:spPr/>
        <p:txBody>
          <a:bodyPr/>
          <a:lstStyle/>
          <a:p>
            <a:fld id="{45D25029-37DE-484F-BFE0-9B37AF2B26B8}" type="slidenum">
              <a:rPr lang="de-DE" smtClean="0"/>
              <a:pPr/>
              <a:t>‹Nr.›</a:t>
            </a:fld>
            <a:endParaRPr lang="de-DE"/>
          </a:p>
        </p:txBody>
      </p:sp>
      <p:sp>
        <p:nvSpPr>
          <p:cNvPr id="7" name="Content Placeholder 2">
            <a:extLst>
              <a:ext uri="{FF2B5EF4-FFF2-40B4-BE49-F238E27FC236}">
                <a16:creationId xmlns:a16="http://schemas.microsoft.com/office/drawing/2014/main" id="{E4778FFE-4E63-B943-889A-6AC582B2A299}"/>
              </a:ext>
            </a:extLst>
          </p:cNvPr>
          <p:cNvSpPr>
            <a:spLocks noGrp="1"/>
          </p:cNvSpPr>
          <p:nvPr>
            <p:ph idx="13"/>
          </p:nvPr>
        </p:nvSpPr>
        <p:spPr>
          <a:xfrm>
            <a:off x="4392613" y="998574"/>
            <a:ext cx="3671638" cy="3420000"/>
          </a:xfrm>
        </p:spPr>
        <p:txBody>
          <a:bodyPr/>
          <a:lstStyle>
            <a:lvl1pPr>
              <a:lnSpc>
                <a:spcPct val="100000"/>
              </a:lnSpc>
              <a:defRPr sz="1400"/>
            </a:lvl1pPr>
            <a:lvl2pPr>
              <a:lnSpc>
                <a:spcPct val="100000"/>
              </a:lnSpc>
              <a:defRPr sz="1400"/>
            </a:lvl2pPr>
            <a:lvl3pPr marL="179388" indent="0">
              <a:buNone/>
              <a:defRPr lang="de-DE" sz="1200" kern="1200" dirty="0">
                <a:solidFill>
                  <a:schemeClr val="tx1"/>
                </a:solidFill>
                <a:latin typeface="HTWBerlin Office" panose="02000000000000000000" pitchFamily="2" charset="0"/>
                <a:ea typeface="+mn-ea"/>
                <a:cs typeface="+mn-cs"/>
              </a:defRPr>
            </a:lvl3pPr>
            <a:lvl4pPr marL="357187" indent="0">
              <a:buNone/>
              <a:defRPr lang="de-DE" sz="1100" kern="1200" noProof="0" dirty="0" smtClean="0">
                <a:solidFill>
                  <a:schemeClr val="tx1"/>
                </a:solidFill>
                <a:latin typeface="HTWBerlin Office" panose="02000000000000000000" pitchFamily="2" charset="0"/>
                <a:ea typeface="+mn-ea"/>
                <a:cs typeface="+mn-cs"/>
              </a:defRPr>
            </a:lvl4pPr>
            <a:lvl5pPr>
              <a:defRPr sz="1400"/>
            </a:lvl5pPr>
          </a:lstStyle>
          <a:p>
            <a:pPr lvl="0"/>
            <a:r>
              <a:rPr lang="de-DE" dirty="0"/>
              <a:t>Mastertextformat bearbeiten</a:t>
            </a:r>
          </a:p>
          <a:p>
            <a:pPr marL="179388" marR="0" lvl="1" indent="-179388"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Zweite Ebene</a:t>
            </a:r>
          </a:p>
          <a:p>
            <a:pPr marL="357188" marR="0" lvl="2" indent="-177800"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Dritte Ebene</a:t>
            </a:r>
          </a:p>
          <a:p>
            <a:pPr marL="534987" marR="0" lvl="3" indent="-177800"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Vierte Ebene</a:t>
            </a:r>
          </a:p>
        </p:txBody>
      </p:sp>
    </p:spTree>
    <p:extLst>
      <p:ext uri="{BB962C8B-B14F-4D97-AF65-F5344CB8AC3E}">
        <p14:creationId xmlns:p14="http://schemas.microsoft.com/office/powerpoint/2010/main" val="292692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 2spaltiger Text mit Bi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a:xfrm>
            <a:off x="540000" y="2660952"/>
            <a:ext cx="3671638" cy="1757622"/>
          </a:xfrm>
        </p:spPr>
        <p:txBody>
          <a:bodyPr/>
          <a:lstStyle>
            <a:lvl1pPr>
              <a:lnSpc>
                <a:spcPct val="100000"/>
              </a:lnSpc>
              <a:defRPr sz="1400"/>
            </a:lvl1pPr>
            <a:lvl2pPr marL="0" indent="0">
              <a:lnSpc>
                <a:spcPct val="100000"/>
              </a:lnSpc>
              <a:buNone/>
              <a:defRPr lang="de-DE" sz="1200" kern="1200" dirty="0">
                <a:solidFill>
                  <a:schemeClr val="tx1"/>
                </a:solidFill>
                <a:latin typeface="HTWBerlin Office" panose="02000000000000000000" pitchFamily="2" charset="0"/>
                <a:ea typeface="+mn-ea"/>
                <a:cs typeface="+mn-cs"/>
              </a:defRPr>
            </a:lvl2pPr>
            <a:lvl3pPr marL="179388" indent="0">
              <a:lnSpc>
                <a:spcPct val="100000"/>
              </a:lnSpc>
              <a:buNone/>
              <a:defRPr lang="de-DE" sz="1100" kern="1200" dirty="0">
                <a:solidFill>
                  <a:schemeClr val="tx1"/>
                </a:solidFill>
                <a:latin typeface="HTWBerlin Office" panose="02000000000000000000" pitchFamily="2" charset="0"/>
                <a:ea typeface="+mn-ea"/>
                <a:cs typeface="+mn-cs"/>
              </a:defRPr>
            </a:lvl3pPr>
            <a:lvl4pPr>
              <a:defRPr sz="1400"/>
            </a:lvl4pPr>
            <a:lvl5pPr>
              <a:lnSpc>
                <a:spcPct val="100000"/>
              </a:lnSpc>
              <a:defRPr sz="1000"/>
            </a:lvl5pPr>
          </a:lstStyle>
          <a:p>
            <a:pPr lvl="0"/>
            <a:r>
              <a:rPr lang="de-DE" dirty="0"/>
              <a:t>Mastertextformat bearbeiten</a:t>
            </a:r>
          </a:p>
          <a:p>
            <a:pPr marL="179388" marR="0" lvl="1" indent="-179388"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Zweite Ebene</a:t>
            </a:r>
          </a:p>
          <a:p>
            <a:pPr marL="357188" marR="0" lvl="2" indent="-177800"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Dritte Ebene</a:t>
            </a:r>
          </a:p>
          <a:p>
            <a:pPr lvl="4"/>
            <a:r>
              <a:rPr lang="de-DE" dirty="0"/>
              <a:t>Vierte Ebene</a:t>
            </a:r>
          </a:p>
        </p:txBody>
      </p:sp>
      <p:sp>
        <p:nvSpPr>
          <p:cNvPr id="5" name="Footer Placeholder 4"/>
          <p:cNvSpPr>
            <a:spLocks noGrp="1"/>
          </p:cNvSpPr>
          <p:nvPr>
            <p:ph type="ftr" sz="quarter" idx="11"/>
          </p:nvPr>
        </p:nvSpPr>
        <p:spPr/>
        <p:txBody>
          <a:bodyPr/>
          <a:lstStyle>
            <a:lvl1pPr>
              <a:defRPr b="0">
                <a:solidFill>
                  <a:schemeClr val="bg1">
                    <a:lumMod val="65000"/>
                  </a:schemeClr>
                </a:solidFill>
              </a:defRPr>
            </a:lvl1pPr>
          </a:lstStyle>
          <a:p>
            <a:r>
              <a:rPr lang="de-DE"/>
              <a:t>Referent_in ergänzen bitte | Folientitel in Kurzform</a:t>
            </a:r>
            <a:endParaRPr lang="de-DE" dirty="0"/>
          </a:p>
        </p:txBody>
      </p:sp>
      <p:sp>
        <p:nvSpPr>
          <p:cNvPr id="6" name="Slide Number Placeholder 5"/>
          <p:cNvSpPr>
            <a:spLocks noGrp="1"/>
          </p:cNvSpPr>
          <p:nvPr>
            <p:ph type="sldNum" sz="quarter" idx="12"/>
          </p:nvPr>
        </p:nvSpPr>
        <p:spPr/>
        <p:txBody>
          <a:bodyPr/>
          <a:lstStyle/>
          <a:p>
            <a:fld id="{45D25029-37DE-484F-BFE0-9B37AF2B26B8}" type="slidenum">
              <a:rPr lang="de-DE" smtClean="0"/>
              <a:pPr/>
              <a:t>‹Nr.›</a:t>
            </a:fld>
            <a:endParaRPr lang="de-DE"/>
          </a:p>
        </p:txBody>
      </p:sp>
      <p:sp>
        <p:nvSpPr>
          <p:cNvPr id="7" name="Content Placeholder 2">
            <a:extLst>
              <a:ext uri="{FF2B5EF4-FFF2-40B4-BE49-F238E27FC236}">
                <a16:creationId xmlns:a16="http://schemas.microsoft.com/office/drawing/2014/main" id="{E4778FFE-4E63-B943-889A-6AC582B2A299}"/>
              </a:ext>
            </a:extLst>
          </p:cNvPr>
          <p:cNvSpPr>
            <a:spLocks noGrp="1"/>
          </p:cNvSpPr>
          <p:nvPr>
            <p:ph idx="13"/>
          </p:nvPr>
        </p:nvSpPr>
        <p:spPr>
          <a:xfrm>
            <a:off x="4392613" y="2660952"/>
            <a:ext cx="3671638" cy="1757622"/>
          </a:xfrm>
        </p:spPr>
        <p:txBody>
          <a:bodyPr/>
          <a:lstStyle>
            <a:lvl1pPr>
              <a:lnSpc>
                <a:spcPct val="100000"/>
              </a:lnSpc>
              <a:defRPr sz="1400"/>
            </a:lvl1pPr>
            <a:lvl2pPr marL="179388" indent="-179388">
              <a:lnSpc>
                <a:spcPct val="100000"/>
              </a:lnSpc>
              <a:defRPr lang="de-DE" sz="1200" kern="1200" dirty="0" smtClean="0">
                <a:solidFill>
                  <a:schemeClr val="tx1"/>
                </a:solidFill>
                <a:latin typeface="HTWBerlin Office" panose="02000000000000000000" pitchFamily="2" charset="0"/>
                <a:ea typeface="+mn-ea"/>
                <a:cs typeface="+mn-cs"/>
              </a:defRPr>
            </a:lvl2pPr>
            <a:lvl3pPr marL="179388" indent="0">
              <a:buNone/>
              <a:defRPr lang="de-DE" sz="1100" kern="1200" dirty="0" smtClean="0">
                <a:solidFill>
                  <a:schemeClr val="tx1"/>
                </a:solidFill>
                <a:latin typeface="HTWBerlin Office" panose="02000000000000000000" pitchFamily="2" charset="0"/>
                <a:ea typeface="+mn-ea"/>
                <a:cs typeface="+mn-cs"/>
              </a:defRPr>
            </a:lvl3pPr>
            <a:lvl4pPr>
              <a:defRPr sz="1400"/>
            </a:lvl4pPr>
            <a:lvl5pPr marL="450850" indent="-179388">
              <a:defRPr lang="de-DE" sz="1000" kern="1200" dirty="0" smtClean="0">
                <a:solidFill>
                  <a:schemeClr val="tx1"/>
                </a:solidFill>
                <a:latin typeface="HTWBerlin Office" panose="02000000000000000000" pitchFamily="2" charset="0"/>
                <a:ea typeface="+mn-ea"/>
                <a:cs typeface="+mn-cs"/>
              </a:defRPr>
            </a:lvl5pPr>
          </a:lstStyle>
          <a:p>
            <a:pPr lvl="0"/>
            <a:r>
              <a:rPr lang="de-DE" dirty="0"/>
              <a:t>Mastertextformat bearbeiten</a:t>
            </a:r>
          </a:p>
          <a:p>
            <a:pPr marL="179388" marR="0" lvl="1" indent="-179388"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Zweite Ebene</a:t>
            </a:r>
          </a:p>
          <a:p>
            <a:pPr marL="357188" marR="0" lvl="2" indent="-177800" algn="l" defTabSz="685800" rtl="0" eaLnBrk="1" fontAlgn="auto" latinLnBrk="0" hangingPunct="1">
              <a:lnSpc>
                <a:spcPct val="100000"/>
              </a:lnSpc>
              <a:spcBef>
                <a:spcPts val="0"/>
              </a:spcBef>
              <a:spcAft>
                <a:spcPts val="550"/>
              </a:spcAft>
              <a:buClr>
                <a:schemeClr val="accent1"/>
              </a:buClr>
              <a:buSzTx/>
              <a:buFont typeface="Arial" panose="020B0604020202020204" pitchFamily="34" charset="0"/>
              <a:buChar char="•"/>
              <a:tabLst/>
              <a:defRPr/>
            </a:pPr>
            <a:r>
              <a:rPr lang="de-DE" dirty="0"/>
              <a:t>Dritte Ebene</a:t>
            </a:r>
          </a:p>
          <a:p>
            <a:pPr marL="450850" lvl="4" indent="-179388" algn="l" defTabSz="685800" rtl="0" eaLnBrk="1" latinLnBrk="0" hangingPunct="1">
              <a:lnSpc>
                <a:spcPct val="100000"/>
              </a:lnSpc>
              <a:spcBef>
                <a:spcPts val="0"/>
              </a:spcBef>
              <a:spcAft>
                <a:spcPts val="550"/>
              </a:spcAft>
              <a:buClr>
                <a:schemeClr val="accent1"/>
              </a:buClr>
              <a:buFont typeface="Arial" panose="020B0604020202020204" pitchFamily="34" charset="0"/>
              <a:buChar char="•"/>
              <a:tabLst/>
            </a:pPr>
            <a:r>
              <a:rPr lang="de-DE" dirty="0"/>
              <a:t>Vierte Ebene</a:t>
            </a:r>
          </a:p>
        </p:txBody>
      </p:sp>
      <p:sp>
        <p:nvSpPr>
          <p:cNvPr id="8" name="Bildplatzhalter 16">
            <a:extLst>
              <a:ext uri="{FF2B5EF4-FFF2-40B4-BE49-F238E27FC236}">
                <a16:creationId xmlns:a16="http://schemas.microsoft.com/office/drawing/2014/main" id="{E746415B-0A49-4500-A0FE-A1DD9DB3F9CD}"/>
              </a:ext>
            </a:extLst>
          </p:cNvPr>
          <p:cNvSpPr>
            <a:spLocks noGrp="1"/>
          </p:cNvSpPr>
          <p:nvPr>
            <p:ph type="pic" sz="quarter" idx="15"/>
          </p:nvPr>
        </p:nvSpPr>
        <p:spPr>
          <a:xfrm>
            <a:off x="539750" y="998574"/>
            <a:ext cx="3671887" cy="1517236"/>
          </a:xfrm>
          <a:solidFill>
            <a:schemeClr val="bg1">
              <a:lumMod val="85000"/>
            </a:schemeClr>
          </a:solidFill>
        </p:spPr>
        <p:txBody>
          <a:bodyPr/>
          <a:lstStyle>
            <a:lvl1pPr>
              <a:defRPr>
                <a:solidFill>
                  <a:schemeClr val="bg1">
                    <a:lumMod val="85000"/>
                  </a:schemeClr>
                </a:solidFill>
              </a:defRPr>
            </a:lvl1pPr>
          </a:lstStyle>
          <a:p>
            <a:endParaRPr lang="de-DE"/>
          </a:p>
        </p:txBody>
      </p:sp>
      <p:sp>
        <p:nvSpPr>
          <p:cNvPr id="9" name="Bildplatzhalter 16">
            <a:extLst>
              <a:ext uri="{FF2B5EF4-FFF2-40B4-BE49-F238E27FC236}">
                <a16:creationId xmlns:a16="http://schemas.microsoft.com/office/drawing/2014/main" id="{14C449FC-589D-4576-B7D5-AD4142CE08E2}"/>
              </a:ext>
            </a:extLst>
          </p:cNvPr>
          <p:cNvSpPr>
            <a:spLocks noGrp="1"/>
          </p:cNvSpPr>
          <p:nvPr>
            <p:ph type="pic" sz="quarter" idx="16"/>
          </p:nvPr>
        </p:nvSpPr>
        <p:spPr>
          <a:xfrm>
            <a:off x="4392613" y="998574"/>
            <a:ext cx="3671887" cy="1517236"/>
          </a:xfrm>
          <a:solidFill>
            <a:schemeClr val="bg1">
              <a:lumMod val="85000"/>
            </a:schemeClr>
          </a:solidFill>
        </p:spPr>
        <p:txBody>
          <a:bodyPr/>
          <a:lstStyle>
            <a:lvl1pPr>
              <a:defRPr>
                <a:solidFill>
                  <a:schemeClr val="bg1">
                    <a:lumMod val="85000"/>
                  </a:schemeClr>
                </a:solidFill>
              </a:defRPr>
            </a:lvl1pPr>
          </a:lstStyle>
          <a:p>
            <a:endParaRPr lang="de-DE"/>
          </a:p>
        </p:txBody>
      </p:sp>
    </p:spTree>
    <p:extLst>
      <p:ext uri="{BB962C8B-B14F-4D97-AF65-F5344CB8AC3E}">
        <p14:creationId xmlns:p14="http://schemas.microsoft.com/office/powerpoint/2010/main" val="343820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9750" y="305147"/>
            <a:ext cx="7524750" cy="443628"/>
          </a:xfrm>
          <a:prstGeom prst="rect">
            <a:avLst/>
          </a:prstGeom>
        </p:spPr>
        <p:txBody>
          <a:bodyPr vert="horz" lIns="0" tIns="0" rIns="0" bIns="0" rtlCol="0" anchor="t" anchorCtr="0">
            <a:spAutoFit/>
          </a:bodyPr>
          <a:lstStyle/>
          <a:p>
            <a:r>
              <a:rPr lang="de-DE" dirty="0"/>
              <a:t>Mastertitelformat bearbeiten</a:t>
            </a:r>
            <a:endParaRPr lang="en-US" dirty="0"/>
          </a:p>
        </p:txBody>
      </p:sp>
      <p:sp>
        <p:nvSpPr>
          <p:cNvPr id="3" name="Text Placeholder 2"/>
          <p:cNvSpPr>
            <a:spLocks noGrp="1"/>
          </p:cNvSpPr>
          <p:nvPr>
            <p:ph type="body" idx="1"/>
          </p:nvPr>
        </p:nvSpPr>
        <p:spPr>
          <a:xfrm>
            <a:off x="540000" y="998574"/>
            <a:ext cx="7524500" cy="3420000"/>
          </a:xfrm>
          <a:prstGeom prst="rect">
            <a:avLst/>
          </a:prstGeom>
        </p:spPr>
        <p:txBody>
          <a:bodyPr vert="horz" lIns="0" tIns="0" rIns="0" bIns="0" rtlCol="0" anchor="t" anchorCtr="0">
            <a:noAutofit/>
          </a:bodyPr>
          <a:lstStyle/>
          <a:p>
            <a:pPr lvl="0"/>
            <a:r>
              <a:rPr lang="de-DE" dirty="0"/>
              <a:t>Mastertextformat bearbeiten</a:t>
            </a:r>
          </a:p>
          <a:p>
            <a:pPr lvl="1"/>
            <a:r>
              <a:rPr lang="de-DE" dirty="0"/>
              <a:t>Zweite Ebene</a:t>
            </a:r>
          </a:p>
          <a:p>
            <a:pPr lvl="3"/>
            <a:r>
              <a:rPr lang="de-DE" dirty="0"/>
              <a:t>Dritte Ebene</a:t>
            </a:r>
          </a:p>
          <a:p>
            <a:pPr lvl="4"/>
            <a:r>
              <a:rPr lang="de-DE" dirty="0"/>
              <a:t>Vierte Ebene</a:t>
            </a:r>
          </a:p>
          <a:p>
            <a:pPr lvl="5"/>
            <a:r>
              <a:rPr lang="de-DE" dirty="0"/>
              <a:t>Fünfte Ebene</a:t>
            </a:r>
            <a:endParaRPr lang="en-US" dirty="0"/>
          </a:p>
        </p:txBody>
      </p:sp>
      <p:sp>
        <p:nvSpPr>
          <p:cNvPr id="5" name="Footer Placeholder 4"/>
          <p:cNvSpPr>
            <a:spLocks noGrp="1"/>
          </p:cNvSpPr>
          <p:nvPr>
            <p:ph type="ftr" sz="quarter" idx="3"/>
          </p:nvPr>
        </p:nvSpPr>
        <p:spPr>
          <a:xfrm>
            <a:off x="2450125" y="4687099"/>
            <a:ext cx="5484949" cy="180000"/>
          </a:xfrm>
          <a:prstGeom prst="rect">
            <a:avLst/>
          </a:prstGeom>
        </p:spPr>
        <p:txBody>
          <a:bodyPr vert="horz" lIns="0" tIns="0" rIns="0" bIns="0" rtlCol="0" anchor="t" anchorCtr="0">
            <a:noAutofit/>
          </a:bodyPr>
          <a:lstStyle>
            <a:lvl1pPr algn="l">
              <a:defRPr sz="1000" b="1">
                <a:solidFill>
                  <a:srgbClr val="787878"/>
                </a:solidFill>
                <a:latin typeface="HTWBerlin Office" panose="02000000000000000000" pitchFamily="2" charset="0"/>
              </a:defRPr>
            </a:lvl1pPr>
          </a:lstStyle>
          <a:p>
            <a:r>
              <a:rPr lang="de-DE" dirty="0" err="1"/>
              <a:t>Referent_in</a:t>
            </a:r>
            <a:r>
              <a:rPr lang="de-DE"/>
              <a:t> ergänzen bitte | Folientitel in Kurzform</a:t>
            </a:r>
            <a:endParaRPr lang="de-DE" dirty="0"/>
          </a:p>
        </p:txBody>
      </p:sp>
      <p:sp>
        <p:nvSpPr>
          <p:cNvPr id="6" name="Slide Number Placeholder 5"/>
          <p:cNvSpPr>
            <a:spLocks noGrp="1"/>
          </p:cNvSpPr>
          <p:nvPr>
            <p:ph type="sldNum" sz="quarter" idx="4"/>
          </p:nvPr>
        </p:nvSpPr>
        <p:spPr>
          <a:xfrm>
            <a:off x="539750" y="4687099"/>
            <a:ext cx="1728788" cy="180000"/>
          </a:xfrm>
          <a:prstGeom prst="rect">
            <a:avLst/>
          </a:prstGeom>
        </p:spPr>
        <p:txBody>
          <a:bodyPr vert="horz" lIns="0" tIns="0" rIns="0" bIns="0" rtlCol="0" anchor="t" anchorCtr="0"/>
          <a:lstStyle>
            <a:lvl1pPr algn="l">
              <a:defRPr sz="1000" b="1">
                <a:solidFill>
                  <a:srgbClr val="787878"/>
                </a:solidFill>
                <a:latin typeface="HTWBerlin Office" panose="02000000000000000000" pitchFamily="2" charset="0"/>
              </a:defRPr>
            </a:lvl1pPr>
          </a:lstStyle>
          <a:p>
            <a:fld id="{45D25029-37DE-484F-BFE0-9B37AF2B26B8}" type="slidenum">
              <a:rPr lang="de-DE" smtClean="0"/>
              <a:pPr/>
              <a:t>‹Nr.›</a:t>
            </a:fld>
            <a:endParaRPr lang="de-DE" dirty="0"/>
          </a:p>
        </p:txBody>
      </p:sp>
      <p:pic>
        <p:nvPicPr>
          <p:cNvPr id="10" name="Grafik 9">
            <a:extLst>
              <a:ext uri="{FF2B5EF4-FFF2-40B4-BE49-F238E27FC236}">
                <a16:creationId xmlns:a16="http://schemas.microsoft.com/office/drawing/2014/main" id="{9AEA85BA-5B54-674A-882E-91B4CCB68B6A}"/>
              </a:ext>
            </a:extLst>
          </p:cNvPr>
          <p:cNvPicPr>
            <a:picLocks noChangeAspect="1"/>
          </p:cNvPicPr>
          <p:nvPr userDrawn="1"/>
        </p:nvPicPr>
        <p:blipFill>
          <a:blip r:embed="rId29" cstate="print">
            <a:extLst>
              <a:ext uri="{28A0092B-C50C-407E-A947-70E740481C1C}">
                <a14:useLocalDpi xmlns:a14="http://schemas.microsoft.com/office/drawing/2010/main"/>
              </a:ext>
            </a:extLst>
          </a:blip>
          <a:stretch>
            <a:fillRect/>
          </a:stretch>
        </p:blipFill>
        <p:spPr>
          <a:xfrm>
            <a:off x="8064500" y="4587241"/>
            <a:ext cx="720000" cy="221550"/>
          </a:xfrm>
          <a:prstGeom prst="rect">
            <a:avLst/>
          </a:prstGeom>
        </p:spPr>
      </p:pic>
    </p:spTree>
    <p:extLst>
      <p:ext uri="{BB962C8B-B14F-4D97-AF65-F5344CB8AC3E}">
        <p14:creationId xmlns:p14="http://schemas.microsoft.com/office/powerpoint/2010/main" val="2323047089"/>
      </p:ext>
    </p:extLst>
  </p:cSld>
  <p:clrMap bg1="lt1" tx1="dk1" bg2="lt2" tx2="dk2" accent1="accent1" accent2="accent2" accent3="accent3" accent4="accent4" accent5="accent5" accent6="accent6" hlink="hlink" folHlink="folHlink"/>
  <p:sldLayoutIdLst>
    <p:sldLayoutId id="2147483661" r:id="rId1"/>
    <p:sldLayoutId id="2147483678" r:id="rId2"/>
    <p:sldLayoutId id="2147483681" r:id="rId3"/>
    <p:sldLayoutId id="2147483694" r:id="rId4"/>
    <p:sldLayoutId id="2147483680" r:id="rId5"/>
    <p:sldLayoutId id="2147483687" r:id="rId6"/>
    <p:sldLayoutId id="2147483662" r:id="rId7"/>
    <p:sldLayoutId id="2147483672" r:id="rId8"/>
    <p:sldLayoutId id="2147483697" r:id="rId9"/>
    <p:sldLayoutId id="2147483693" r:id="rId10"/>
    <p:sldLayoutId id="2147483692" r:id="rId11"/>
    <p:sldLayoutId id="2147483695" r:id="rId12"/>
    <p:sldLayoutId id="2147483688" r:id="rId13"/>
    <p:sldLayoutId id="2147483691" r:id="rId14"/>
    <p:sldLayoutId id="2147483683" r:id="rId15"/>
    <p:sldLayoutId id="2147483677" r:id="rId16"/>
    <p:sldLayoutId id="2147483689" r:id="rId17"/>
    <p:sldLayoutId id="2147483690" r:id="rId18"/>
    <p:sldLayoutId id="2147483679" r:id="rId19"/>
    <p:sldLayoutId id="2147483684" r:id="rId20"/>
    <p:sldLayoutId id="2147483685" r:id="rId21"/>
    <p:sldLayoutId id="2147483699" r:id="rId22"/>
    <p:sldLayoutId id="2147483698" r:id="rId23"/>
    <p:sldLayoutId id="2147483700" r:id="rId24"/>
    <p:sldLayoutId id="2147483686" r:id="rId25"/>
    <p:sldLayoutId id="2147483701" r:id="rId26"/>
    <p:sldLayoutId id="2147483702"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ts val="3400"/>
        </a:lnSpc>
        <a:spcBef>
          <a:spcPct val="0"/>
        </a:spcBef>
        <a:buNone/>
        <a:defRPr sz="3200" b="1" kern="1200">
          <a:solidFill>
            <a:schemeClr val="tx1"/>
          </a:solidFill>
          <a:latin typeface="HTWBerlin Office" panose="02000000000000000000" pitchFamily="2" charset="0"/>
          <a:ea typeface="+mj-ea"/>
          <a:cs typeface="+mj-cs"/>
        </a:defRPr>
      </a:lvl1pPr>
    </p:titleStyle>
    <p:body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79388" indent="-179388"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3pPr>
      <a:lvl4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450850" indent="-179388" algn="l" defTabSz="685800" rtl="0" eaLnBrk="1" latinLnBrk="0" hangingPunct="1">
        <a:lnSpc>
          <a:spcPts val="1900"/>
        </a:lnSpc>
        <a:spcBef>
          <a:spcPts val="0"/>
        </a:spcBef>
        <a:spcAft>
          <a:spcPts val="550"/>
        </a:spcAft>
        <a:buClr>
          <a:schemeClr val="accent1"/>
        </a:buClr>
        <a:buFont typeface="Arial" panose="020B0604020202020204" pitchFamily="34" charset="0"/>
        <a:buChar char="•"/>
        <a:tabLst/>
        <a:defRPr sz="1600" kern="1200">
          <a:solidFill>
            <a:schemeClr val="tx1"/>
          </a:solidFill>
          <a:latin typeface="HTWBerlin Office" panose="02000000000000000000" pitchFamily="2" charset="0"/>
          <a:ea typeface="+mn-ea"/>
          <a:cs typeface="+mn-cs"/>
        </a:defRPr>
      </a:lvl5pPr>
      <a:lvl6pPr marL="628650" indent="-17780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 userDrawn="1">
          <p15:clr>
            <a:srgbClr val="F26B43"/>
          </p15:clr>
        </p15:guide>
        <p15:guide id="2" pos="5080" userDrawn="1">
          <p15:clr>
            <a:srgbClr val="F26B43"/>
          </p15:clr>
        </p15:guide>
        <p15:guide id="3" pos="340" userDrawn="1">
          <p15:clr>
            <a:srgbClr val="F26B43"/>
          </p15:clr>
        </p15:guide>
        <p15:guide id="4" pos="3969" userDrawn="1">
          <p15:clr>
            <a:srgbClr val="F26B43"/>
          </p15:clr>
        </p15:guide>
        <p15:guide id="5" pos="3855" userDrawn="1">
          <p15:clr>
            <a:srgbClr val="F26B43"/>
          </p15:clr>
        </p15:guide>
        <p15:guide id="6" pos="1429" userDrawn="1">
          <p15:clr>
            <a:srgbClr val="F26B43"/>
          </p15:clr>
        </p15:guide>
        <p15:guide id="7" pos="1542" userDrawn="1">
          <p15:clr>
            <a:srgbClr val="F26B43"/>
          </p15:clr>
        </p15:guide>
        <p15:guide id="8" pos="5534" userDrawn="1">
          <p15:clr>
            <a:srgbClr val="F26B43"/>
          </p15:clr>
        </p15:guide>
        <p15:guide id="9" orient="horz" pos="667" userDrawn="1">
          <p15:clr>
            <a:srgbClr val="F26B43"/>
          </p15:clr>
        </p15:guide>
        <p15:guide id="10" orient="horz" pos="2777" userDrawn="1">
          <p15:clr>
            <a:srgbClr val="F26B43"/>
          </p15:clr>
        </p15:guide>
        <p15:guide id="11" orient="horz" pos="3026" userDrawn="1">
          <p15:clr>
            <a:srgbClr val="F26B43"/>
          </p15:clr>
        </p15:guide>
        <p15:guide id="12" pos="2653" userDrawn="1">
          <p15:clr>
            <a:srgbClr val="F26B43"/>
          </p15:clr>
        </p15:guide>
        <p15:guide id="13" pos="276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1.svg"/><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5" Type="http://schemas.openxmlformats.org/officeDocument/2006/relationships/image" Target="../media/image43.sv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13.svg"/><Relationship Id="rId1" Type="http://schemas.openxmlformats.org/officeDocument/2006/relationships/slideLayout" Target="../slideLayouts/slideLayout27.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2.png"/><Relationship Id="rId5" Type="http://schemas.openxmlformats.org/officeDocument/2006/relationships/image" Target="../media/image23.svg"/><Relationship Id="rId15" Type="http://schemas.openxmlformats.org/officeDocument/2006/relationships/image" Target="../media/image33.svg"/><Relationship Id="rId23" Type="http://schemas.openxmlformats.org/officeDocument/2006/relationships/image" Target="../media/image41.svg"/><Relationship Id="rId28" Type="http://schemas.openxmlformats.org/officeDocument/2006/relationships/image" Target="../media/image12.pn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svg"/><Relationship Id="rId30" Type="http://schemas.openxmlformats.org/officeDocument/2006/relationships/hyperlink" Target="https://start.mural.c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journeymap.com/what-is-customer-journey-mapping" TargetMode="Externa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1.svg"/><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5" Type="http://schemas.openxmlformats.org/officeDocument/2006/relationships/image" Target="../media/image43.sv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13.svg"/><Relationship Id="rId1" Type="http://schemas.openxmlformats.org/officeDocument/2006/relationships/slideLayout" Target="../slideLayouts/slideLayout27.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2.png"/><Relationship Id="rId5" Type="http://schemas.openxmlformats.org/officeDocument/2006/relationships/image" Target="../media/image23.svg"/><Relationship Id="rId15" Type="http://schemas.openxmlformats.org/officeDocument/2006/relationships/image" Target="../media/image33.svg"/><Relationship Id="rId23" Type="http://schemas.openxmlformats.org/officeDocument/2006/relationships/image" Target="../media/image41.svg"/><Relationship Id="rId28" Type="http://schemas.openxmlformats.org/officeDocument/2006/relationships/image" Target="../media/image12.pn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svg"/></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1.svg"/><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5" Type="http://schemas.openxmlformats.org/officeDocument/2006/relationships/image" Target="../media/image43.sv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13.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2.png"/><Relationship Id="rId5" Type="http://schemas.openxmlformats.org/officeDocument/2006/relationships/image" Target="../media/image23.svg"/><Relationship Id="rId15" Type="http://schemas.openxmlformats.org/officeDocument/2006/relationships/image" Target="../media/image33.svg"/><Relationship Id="rId23" Type="http://schemas.openxmlformats.org/officeDocument/2006/relationships/image" Target="../media/image41.svg"/><Relationship Id="rId28" Type="http://schemas.openxmlformats.org/officeDocument/2006/relationships/image" Target="../media/image12.pn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1.svg"/><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5" Type="http://schemas.openxmlformats.org/officeDocument/2006/relationships/image" Target="../media/image43.sv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13.svg"/><Relationship Id="rId1" Type="http://schemas.openxmlformats.org/officeDocument/2006/relationships/slideLayout" Target="../slideLayouts/slideLayout27.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2.png"/><Relationship Id="rId5" Type="http://schemas.openxmlformats.org/officeDocument/2006/relationships/image" Target="../media/image23.svg"/><Relationship Id="rId15" Type="http://schemas.openxmlformats.org/officeDocument/2006/relationships/image" Target="../media/image33.svg"/><Relationship Id="rId23" Type="http://schemas.openxmlformats.org/officeDocument/2006/relationships/image" Target="../media/image41.svg"/><Relationship Id="rId28" Type="http://schemas.openxmlformats.org/officeDocument/2006/relationships/image" Target="../media/image12.pn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svg"/><Relationship Id="rId30" Type="http://schemas.openxmlformats.org/officeDocument/2006/relationships/hyperlink" Target="https://balsamiq.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1.svg"/><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5" Type="http://schemas.openxmlformats.org/officeDocument/2006/relationships/image" Target="../media/image43.sv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13.svg"/><Relationship Id="rId1" Type="http://schemas.openxmlformats.org/officeDocument/2006/relationships/slideLayout" Target="../slideLayouts/slideLayout27.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2.png"/><Relationship Id="rId5" Type="http://schemas.openxmlformats.org/officeDocument/2006/relationships/image" Target="../media/image23.svg"/><Relationship Id="rId15" Type="http://schemas.openxmlformats.org/officeDocument/2006/relationships/image" Target="../media/image33.svg"/><Relationship Id="rId23" Type="http://schemas.openxmlformats.org/officeDocument/2006/relationships/image" Target="../media/image41.svg"/><Relationship Id="rId28" Type="http://schemas.openxmlformats.org/officeDocument/2006/relationships/image" Target="../media/image12.pn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hyperlink" Target="https://www.nngroup.com/articles/task-scenarios-usability-testing/"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 Type="http://schemas.openxmlformats.org/officeDocument/2006/relationships/image" Target="../media/image5.jpeg"/><Relationship Id="rId16"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1.svg"/><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5" Type="http://schemas.openxmlformats.org/officeDocument/2006/relationships/image" Target="../media/image43.sv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13.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2.png"/><Relationship Id="rId5" Type="http://schemas.openxmlformats.org/officeDocument/2006/relationships/image" Target="../media/image23.svg"/><Relationship Id="rId15" Type="http://schemas.openxmlformats.org/officeDocument/2006/relationships/image" Target="../media/image33.svg"/><Relationship Id="rId23" Type="http://schemas.openxmlformats.org/officeDocument/2006/relationships/image" Target="../media/image41.svg"/><Relationship Id="rId28" Type="http://schemas.openxmlformats.org/officeDocument/2006/relationships/image" Target="../media/image12.pn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C6BB2BDC-A9EB-4552-A297-620E245E822F}"/>
              </a:ext>
            </a:extLst>
          </p:cNvPr>
          <p:cNvSpPr>
            <a:spLocks noGrp="1"/>
          </p:cNvSpPr>
          <p:nvPr>
            <p:ph type="body" sz="quarter" idx="14"/>
          </p:nvPr>
        </p:nvSpPr>
        <p:spPr/>
        <p:txBody>
          <a:bodyPr/>
          <a:lstStyle/>
          <a:p>
            <a:r>
              <a:rPr lang="de-DE" sz="1800" kern="1200" dirty="0">
                <a:solidFill>
                  <a:schemeClr val="tx1"/>
                </a:solidFill>
                <a:latin typeface="HTWBerlin Office" panose="02000000000000000000" pitchFamily="2" charset="0"/>
                <a:ea typeface="+mn-ea"/>
                <a:cs typeface="+mn-cs"/>
              </a:rPr>
              <a:t>Thomas Berger/ </a:t>
            </a:r>
            <a:r>
              <a:rPr lang="de-DE" sz="1800" kern="1200">
                <a:solidFill>
                  <a:schemeClr val="tx1"/>
                </a:solidFill>
                <a:latin typeface="HTWBerlin Office" panose="02000000000000000000" pitchFamily="2" charset="0"/>
                <a:ea typeface="+mn-ea"/>
                <a:cs typeface="+mn-cs"/>
              </a:rPr>
              <a:t>April 2023</a:t>
            </a:r>
            <a:endParaRPr lang="de-DE" sz="1800" kern="1200" dirty="0">
              <a:solidFill>
                <a:schemeClr val="tx1"/>
              </a:solidFill>
              <a:latin typeface="HTWBerlin Office" panose="02000000000000000000" pitchFamily="2" charset="0"/>
              <a:ea typeface="+mn-ea"/>
              <a:cs typeface="+mn-cs"/>
            </a:endParaRPr>
          </a:p>
          <a:p>
            <a:endParaRPr lang="de-DE" dirty="0"/>
          </a:p>
        </p:txBody>
      </p:sp>
      <p:sp>
        <p:nvSpPr>
          <p:cNvPr id="2" name="Untertitel 1">
            <a:extLst>
              <a:ext uri="{FF2B5EF4-FFF2-40B4-BE49-F238E27FC236}">
                <a16:creationId xmlns:a16="http://schemas.microsoft.com/office/drawing/2014/main" id="{3BBA3B6C-EA49-2345-BBB3-857880F5B303}"/>
              </a:ext>
            </a:extLst>
          </p:cNvPr>
          <p:cNvSpPr>
            <a:spLocks noGrp="1"/>
          </p:cNvSpPr>
          <p:nvPr>
            <p:ph type="subTitle" idx="1"/>
          </p:nvPr>
        </p:nvSpPr>
        <p:spPr/>
        <p:txBody>
          <a:bodyPr/>
          <a:lstStyle/>
          <a:p>
            <a:r>
              <a:rPr lang="de-DE" dirty="0"/>
              <a:t>HTW Berlin</a:t>
            </a:r>
          </a:p>
        </p:txBody>
      </p:sp>
      <p:sp>
        <p:nvSpPr>
          <p:cNvPr id="3" name="Titel 2">
            <a:extLst>
              <a:ext uri="{FF2B5EF4-FFF2-40B4-BE49-F238E27FC236}">
                <a16:creationId xmlns:a16="http://schemas.microsoft.com/office/drawing/2014/main" id="{2F2E58D5-994D-644C-92FE-E3613313C776}"/>
              </a:ext>
            </a:extLst>
          </p:cNvPr>
          <p:cNvSpPr>
            <a:spLocks noGrp="1"/>
          </p:cNvSpPr>
          <p:nvPr>
            <p:ph type="title"/>
          </p:nvPr>
        </p:nvSpPr>
        <p:spPr>
          <a:xfrm>
            <a:off x="540364" y="2790660"/>
            <a:ext cx="6637920" cy="436017"/>
          </a:xfrm>
        </p:spPr>
        <p:txBody>
          <a:bodyPr/>
          <a:lstStyle/>
          <a:p>
            <a:r>
              <a:rPr lang="de-DE" dirty="0" err="1"/>
              <a:t>Requirements</a:t>
            </a:r>
            <a:r>
              <a:rPr lang="de-DE" dirty="0"/>
              <a:t> Engineering</a:t>
            </a:r>
          </a:p>
        </p:txBody>
      </p:sp>
      <p:pic>
        <p:nvPicPr>
          <p:cNvPr id="7" name="Bildplatzhalter 6"/>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27668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10A3AA3-31F1-4860-B220-8D4ED4CDC6AD}"/>
              </a:ext>
            </a:extLst>
          </p:cNvPr>
          <p:cNvSpPr>
            <a:spLocks noGrp="1"/>
          </p:cNvSpPr>
          <p:nvPr>
            <p:ph idx="1"/>
          </p:nvPr>
        </p:nvSpPr>
        <p:spPr/>
        <p:txBody>
          <a:bodyPr/>
          <a:lstStyle/>
          <a:p>
            <a:r>
              <a:rPr lang="en-US" dirty="0"/>
              <a:t>https://www.reddit.com/r/gifs/comments/9ogmes/kids_would_rather_not_use_the_slides_but_instead/?utm_source=share&amp;utm_medium=web3x&amp;utm_name=web3xcss&amp;utm_term=1&amp;utm_content=share_button</a:t>
            </a:r>
          </a:p>
        </p:txBody>
      </p:sp>
      <p:sp>
        <p:nvSpPr>
          <p:cNvPr id="3" name="Titel 2">
            <a:extLst>
              <a:ext uri="{FF2B5EF4-FFF2-40B4-BE49-F238E27FC236}">
                <a16:creationId xmlns:a16="http://schemas.microsoft.com/office/drawing/2014/main" id="{F8FBD6E7-212D-4356-87CC-5486D6ED64E0}"/>
              </a:ext>
            </a:extLst>
          </p:cNvPr>
          <p:cNvSpPr>
            <a:spLocks noGrp="1"/>
          </p:cNvSpPr>
          <p:nvPr>
            <p:ph type="title"/>
          </p:nvPr>
        </p:nvSpPr>
        <p:spPr/>
        <p:txBody>
          <a:bodyPr/>
          <a:lstStyle/>
          <a:p>
            <a:r>
              <a:rPr lang="de-DE" dirty="0" err="1"/>
              <a:t>Involve</a:t>
            </a:r>
            <a:r>
              <a:rPr lang="de-DE" dirty="0"/>
              <a:t> </a:t>
            </a:r>
            <a:r>
              <a:rPr lang="de-DE" dirty="0" err="1"/>
              <a:t>users</a:t>
            </a:r>
            <a:r>
              <a:rPr lang="de-DE" dirty="0"/>
              <a:t>…</a:t>
            </a:r>
            <a:endParaRPr lang="en-US" dirty="0"/>
          </a:p>
        </p:txBody>
      </p:sp>
      <p:sp>
        <p:nvSpPr>
          <p:cNvPr id="4" name="Fußzeilenplatzhalter 3">
            <a:extLst>
              <a:ext uri="{FF2B5EF4-FFF2-40B4-BE49-F238E27FC236}">
                <a16:creationId xmlns:a16="http://schemas.microsoft.com/office/drawing/2014/main" id="{7908FFD7-BE01-4115-AFE4-430651E9C7E1}"/>
              </a:ext>
            </a:extLst>
          </p:cNvPr>
          <p:cNvSpPr>
            <a:spLocks noGrp="1"/>
          </p:cNvSpPr>
          <p:nvPr>
            <p:ph type="ftr" sz="quarter" idx="10"/>
          </p:nvPr>
        </p:nvSpPr>
        <p:spPr/>
        <p:txBody>
          <a:bodyPr/>
          <a:lstStyle/>
          <a:p>
            <a:r>
              <a:rPr lang="de-DE"/>
              <a:t>Referent_in ergänzen bitte | Folientitel in Kurzform</a:t>
            </a:r>
            <a:endParaRPr lang="de-DE" dirty="0"/>
          </a:p>
        </p:txBody>
      </p:sp>
      <p:sp>
        <p:nvSpPr>
          <p:cNvPr id="5" name="Foliennummernplatzhalter 4">
            <a:extLst>
              <a:ext uri="{FF2B5EF4-FFF2-40B4-BE49-F238E27FC236}">
                <a16:creationId xmlns:a16="http://schemas.microsoft.com/office/drawing/2014/main" id="{08D37BDD-0077-4A16-8F83-A8DB30BDB1B8}"/>
              </a:ext>
            </a:extLst>
          </p:cNvPr>
          <p:cNvSpPr>
            <a:spLocks noGrp="1"/>
          </p:cNvSpPr>
          <p:nvPr>
            <p:ph type="sldNum" sz="quarter" idx="11"/>
          </p:nvPr>
        </p:nvSpPr>
        <p:spPr/>
        <p:txBody>
          <a:bodyPr/>
          <a:lstStyle/>
          <a:p>
            <a:fld id="{45D25029-37DE-484F-BFE0-9B37AF2B26B8}" type="slidenum">
              <a:rPr lang="de-DE" smtClean="0"/>
              <a:pPr/>
              <a:t>10</a:t>
            </a:fld>
            <a:endParaRPr lang="de-DE" dirty="0"/>
          </a:p>
        </p:txBody>
      </p:sp>
    </p:spTree>
    <p:extLst>
      <p:ext uri="{BB962C8B-B14F-4D97-AF65-F5344CB8AC3E}">
        <p14:creationId xmlns:p14="http://schemas.microsoft.com/office/powerpoint/2010/main" val="299852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539750" y="305147"/>
            <a:ext cx="7524750" cy="436017"/>
          </a:xfrm>
        </p:spPr>
        <p:txBody>
          <a:bodyPr/>
          <a:lstStyle/>
          <a:p>
            <a:r>
              <a:rPr lang="de-DE" i="1" dirty="0"/>
              <a:t>Training – Ideation: Webshop Hotel Booking</a:t>
            </a:r>
          </a:p>
        </p:txBody>
      </p:sp>
      <p:sp>
        <p:nvSpPr>
          <p:cNvPr id="6" name="Datumsplatzhalter 5"/>
          <p:cNvSpPr>
            <a:spLocks noGrp="1"/>
          </p:cNvSpPr>
          <p:nvPr>
            <p:ph type="dt" sz="half" idx="26"/>
          </p:nvPr>
        </p:nvSpPr>
        <p:spPr/>
        <p:txBody>
          <a:bodyPr/>
          <a:lstStyle/>
          <a:p>
            <a:pPr algn="ctr" defTabSz="685800">
              <a:spcBef>
                <a:spcPts val="150"/>
              </a:spcBef>
              <a:defRPr/>
            </a:pPr>
            <a:r>
              <a:rPr lang="en-IN" sz="600" cap="all" dirty="0">
                <a:solidFill>
                  <a:srgbClr val="8E9295"/>
                </a:solidFill>
                <a:latin typeface="Verdana"/>
              </a:rPr>
              <a:t> </a:t>
            </a:r>
            <a:endParaRPr lang="en-US" sz="600" cap="all" dirty="0">
              <a:solidFill>
                <a:srgbClr val="8E9295"/>
              </a:solidFill>
              <a:latin typeface="Verdana"/>
            </a:endParaRPr>
          </a:p>
        </p:txBody>
      </p:sp>
      <p:sp>
        <p:nvSpPr>
          <p:cNvPr id="8" name="Foliennummernplatzhalter 7"/>
          <p:cNvSpPr>
            <a:spLocks noGrp="1"/>
          </p:cNvSpPr>
          <p:nvPr>
            <p:ph type="sldNum" sz="quarter" idx="28"/>
          </p:nvPr>
        </p:nvSpPr>
        <p:spPr/>
        <p:txBody>
          <a:bodyPr/>
          <a:lstStyle/>
          <a:p>
            <a:pPr defTabSz="685800">
              <a:defRPr/>
            </a:pPr>
            <a:fld id="{DF09BF93-3748-4C85-A40E-6CE8D618504B}" type="slidenum">
              <a:rPr lang="en-IN" sz="600" b="0">
                <a:solidFill>
                  <a:srgbClr val="8E9295"/>
                </a:solidFill>
                <a:latin typeface="Verdana"/>
              </a:rPr>
              <a:pPr defTabSz="685800">
                <a:defRPr/>
              </a:pPr>
              <a:t>11</a:t>
            </a:fld>
            <a:endParaRPr lang="en-IN" sz="600" b="0">
              <a:solidFill>
                <a:srgbClr val="8E9295"/>
              </a:solidFill>
              <a:latin typeface="Verdana"/>
            </a:endParaRPr>
          </a:p>
        </p:txBody>
      </p:sp>
      <p:cxnSp>
        <p:nvCxnSpPr>
          <p:cNvPr id="7" name="Verbinder: gekrümmt 6">
            <a:extLst>
              <a:ext uri="{FF2B5EF4-FFF2-40B4-BE49-F238E27FC236}">
                <a16:creationId xmlns:a16="http://schemas.microsoft.com/office/drawing/2014/main" id="{EC48EE7F-5325-4723-B7AC-2042F464E532}"/>
              </a:ext>
            </a:extLst>
          </p:cNvPr>
          <p:cNvCxnSpPr>
            <a:cxnSpLocks/>
            <a:stCxn id="65" idx="3"/>
            <a:endCxn id="43" idx="0"/>
          </p:cNvCxnSpPr>
          <p:nvPr/>
        </p:nvCxnSpPr>
        <p:spPr>
          <a:xfrm>
            <a:off x="5388291" y="1324011"/>
            <a:ext cx="2288495" cy="2005821"/>
          </a:xfrm>
          <a:prstGeom prst="curvedConnector2">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11" name="Pfeil: Fünfeck 10">
            <a:extLst>
              <a:ext uri="{FF2B5EF4-FFF2-40B4-BE49-F238E27FC236}">
                <a16:creationId xmlns:a16="http://schemas.microsoft.com/office/drawing/2014/main" id="{E6B39824-DDCD-4591-987D-575BC77CEFD0}"/>
              </a:ext>
            </a:extLst>
          </p:cNvPr>
          <p:cNvSpPr/>
          <p:nvPr/>
        </p:nvSpPr>
        <p:spPr>
          <a:xfrm>
            <a:off x="6354715" y="1016066"/>
            <a:ext cx="2508001" cy="1106021"/>
          </a:xfrm>
          <a:prstGeom prst="homePlate">
            <a:avLst>
              <a:gd name="adj" fmla="val 0"/>
            </a:avLst>
          </a:prstGeom>
          <a:solidFill>
            <a:schemeClr val="bg1"/>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cxnSp>
        <p:nvCxnSpPr>
          <p:cNvPr id="12" name="Verbinder: gekrümmt 11">
            <a:extLst>
              <a:ext uri="{FF2B5EF4-FFF2-40B4-BE49-F238E27FC236}">
                <a16:creationId xmlns:a16="http://schemas.microsoft.com/office/drawing/2014/main" id="{7001F00D-81D2-4B49-864A-5685855AE86B}"/>
              </a:ext>
            </a:extLst>
          </p:cNvPr>
          <p:cNvCxnSpPr>
            <a:cxnSpLocks/>
            <a:stCxn id="65" idx="1"/>
            <a:endCxn id="58" idx="0"/>
          </p:cNvCxnSpPr>
          <p:nvPr/>
        </p:nvCxnSpPr>
        <p:spPr>
          <a:xfrm rot="10800000" flipV="1">
            <a:off x="1431219" y="1324010"/>
            <a:ext cx="2358809" cy="2091009"/>
          </a:xfrm>
          <a:prstGeom prst="curvedConnector2">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13" name="Pfeil: Fünfeck 12">
            <a:extLst>
              <a:ext uri="{FF2B5EF4-FFF2-40B4-BE49-F238E27FC236}">
                <a16:creationId xmlns:a16="http://schemas.microsoft.com/office/drawing/2014/main" id="{C7913A44-C48D-4E43-9D97-F54B9AACA892}"/>
              </a:ext>
            </a:extLst>
          </p:cNvPr>
          <p:cNvSpPr/>
          <p:nvPr/>
        </p:nvSpPr>
        <p:spPr>
          <a:xfrm>
            <a:off x="290242" y="1016066"/>
            <a:ext cx="2281945" cy="1725783"/>
          </a:xfrm>
          <a:prstGeom prst="homePlate">
            <a:avLst>
              <a:gd name="adj" fmla="val 0"/>
            </a:avLst>
          </a:prstGeom>
          <a:solidFill>
            <a:schemeClr val="bg1"/>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14" name="Rechteck 13">
            <a:extLst>
              <a:ext uri="{FF2B5EF4-FFF2-40B4-BE49-F238E27FC236}">
                <a16:creationId xmlns:a16="http://schemas.microsoft.com/office/drawing/2014/main" id="{A1668969-29DC-4515-A874-71100C6F6882}"/>
              </a:ext>
            </a:extLst>
          </p:cNvPr>
          <p:cNvSpPr/>
          <p:nvPr/>
        </p:nvSpPr>
        <p:spPr>
          <a:xfrm>
            <a:off x="6426373" y="3732487"/>
            <a:ext cx="2304053" cy="667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pic>
        <p:nvPicPr>
          <p:cNvPr id="15" name="Grafik 14" descr="Robot">
            <a:extLst>
              <a:ext uri="{FF2B5EF4-FFF2-40B4-BE49-F238E27FC236}">
                <a16:creationId xmlns:a16="http://schemas.microsoft.com/office/drawing/2014/main" id="{23C792D2-9355-468A-B47D-5767616527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4559" y="3292688"/>
            <a:ext cx="354994" cy="354994"/>
          </a:xfrm>
          <a:prstGeom prst="rect">
            <a:avLst/>
          </a:prstGeom>
        </p:spPr>
      </p:pic>
      <p:sp>
        <p:nvSpPr>
          <p:cNvPr id="16" name="Inhaltsplatzhalter 3">
            <a:extLst>
              <a:ext uri="{FF2B5EF4-FFF2-40B4-BE49-F238E27FC236}">
                <a16:creationId xmlns:a16="http://schemas.microsoft.com/office/drawing/2014/main" id="{8E19986F-4EB9-418E-AEE9-D07F889338D6}"/>
              </a:ext>
            </a:extLst>
          </p:cNvPr>
          <p:cNvSpPr txBox="1">
            <a:spLocks/>
          </p:cNvSpPr>
          <p:nvPr/>
        </p:nvSpPr>
        <p:spPr>
          <a:xfrm>
            <a:off x="453572" y="1016484"/>
            <a:ext cx="1730418" cy="216000"/>
          </a:xfrm>
          <a:prstGeom prst="rect">
            <a:avLst/>
          </a:prstGeom>
        </p:spPr>
        <p:txBody>
          <a:bodyP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79388" indent="-179388"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3pPr>
            <a:lvl4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450850" indent="-179388" algn="l" defTabSz="685800" rtl="0" eaLnBrk="1" latinLnBrk="0" hangingPunct="1">
              <a:lnSpc>
                <a:spcPts val="1900"/>
              </a:lnSpc>
              <a:spcBef>
                <a:spcPts val="0"/>
              </a:spcBef>
              <a:spcAft>
                <a:spcPts val="550"/>
              </a:spcAft>
              <a:buClr>
                <a:schemeClr val="accent1"/>
              </a:buClr>
              <a:buFont typeface="Arial" panose="020B0604020202020204" pitchFamily="34" charset="0"/>
              <a:buChar char="•"/>
              <a:tabLst/>
              <a:defRPr sz="1600" kern="1200">
                <a:solidFill>
                  <a:schemeClr val="tx1"/>
                </a:solidFill>
                <a:latin typeface="HTWBerlin Office" panose="02000000000000000000" pitchFamily="2" charset="0"/>
                <a:ea typeface="+mn-ea"/>
                <a:cs typeface="+mn-cs"/>
              </a:defRPr>
            </a:lvl5pPr>
            <a:lvl6pPr marL="628650" indent="-17780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defTabSz="914400">
              <a:lnSpc>
                <a:spcPct val="100000"/>
              </a:lnSpc>
              <a:spcBef>
                <a:spcPts val="400"/>
              </a:spcBef>
              <a:spcAft>
                <a:spcPts val="400"/>
              </a:spcAft>
              <a:buClr>
                <a:schemeClr val="tx1"/>
              </a:buClr>
            </a:pPr>
            <a:r>
              <a:rPr lang="de-DE" sz="1400" b="1" i="1" dirty="0">
                <a:solidFill>
                  <a:schemeClr val="bg1">
                    <a:lumMod val="50000"/>
                  </a:schemeClr>
                </a:solidFill>
                <a:latin typeface="+mn-lt"/>
              </a:rPr>
              <a:t>Ideation</a:t>
            </a:r>
          </a:p>
        </p:txBody>
      </p:sp>
      <p:pic>
        <p:nvPicPr>
          <p:cNvPr id="17" name="Grafik 16" descr="Männliches Profil">
            <a:extLst>
              <a:ext uri="{FF2B5EF4-FFF2-40B4-BE49-F238E27FC236}">
                <a16:creationId xmlns:a16="http://schemas.microsoft.com/office/drawing/2014/main" id="{6312E25F-1B1D-4A30-B3A2-47E1F62E98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34" y="1784190"/>
            <a:ext cx="314945" cy="314945"/>
          </a:xfrm>
          <a:prstGeom prst="rect">
            <a:avLst/>
          </a:prstGeom>
        </p:spPr>
      </p:pic>
      <p:pic>
        <p:nvPicPr>
          <p:cNvPr id="18" name="Grafik 17" descr="Lehrer">
            <a:extLst>
              <a:ext uri="{FF2B5EF4-FFF2-40B4-BE49-F238E27FC236}">
                <a16:creationId xmlns:a16="http://schemas.microsoft.com/office/drawing/2014/main" id="{E6755CD3-6A11-4000-A1D8-C7D04FA9FF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4650" y="1331462"/>
            <a:ext cx="335729" cy="335729"/>
          </a:xfrm>
          <a:prstGeom prst="rect">
            <a:avLst/>
          </a:prstGeom>
        </p:spPr>
      </p:pic>
      <p:pic>
        <p:nvPicPr>
          <p:cNvPr id="19" name="Grafik 18" descr="Arzt">
            <a:extLst>
              <a:ext uri="{FF2B5EF4-FFF2-40B4-BE49-F238E27FC236}">
                <a16:creationId xmlns:a16="http://schemas.microsoft.com/office/drawing/2014/main" id="{0C311FDC-B217-4F8F-9BEB-8C654B66B8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92394" y="1747958"/>
            <a:ext cx="387408" cy="387408"/>
          </a:xfrm>
          <a:prstGeom prst="rect">
            <a:avLst/>
          </a:prstGeom>
        </p:spPr>
      </p:pic>
      <p:pic>
        <p:nvPicPr>
          <p:cNvPr id="20" name="Grafik 19" descr="Chatblase">
            <a:extLst>
              <a:ext uri="{FF2B5EF4-FFF2-40B4-BE49-F238E27FC236}">
                <a16:creationId xmlns:a16="http://schemas.microsoft.com/office/drawing/2014/main" id="{03EEF41F-EE46-4841-BF06-3C1DD0205C3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678182" y="1733302"/>
            <a:ext cx="241558" cy="216000"/>
          </a:xfrm>
          <a:prstGeom prst="rect">
            <a:avLst/>
          </a:prstGeom>
        </p:spPr>
      </p:pic>
      <p:pic>
        <p:nvPicPr>
          <p:cNvPr id="21" name="Grafik 20" descr="Gruppenbrainstorming">
            <a:extLst>
              <a:ext uri="{FF2B5EF4-FFF2-40B4-BE49-F238E27FC236}">
                <a16:creationId xmlns:a16="http://schemas.microsoft.com/office/drawing/2014/main" id="{8BD2A392-F61F-42EC-9FF3-B31317D2FB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7637" y="2171598"/>
            <a:ext cx="449753" cy="449753"/>
          </a:xfrm>
          <a:prstGeom prst="rect">
            <a:avLst/>
          </a:prstGeom>
        </p:spPr>
      </p:pic>
      <p:pic>
        <p:nvPicPr>
          <p:cNvPr id="22" name="Grafik 21" descr="Person mit Idee">
            <a:extLst>
              <a:ext uri="{FF2B5EF4-FFF2-40B4-BE49-F238E27FC236}">
                <a16:creationId xmlns:a16="http://schemas.microsoft.com/office/drawing/2014/main" id="{836F2BFB-35A5-41A7-A187-F78FF4FFAA5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01095" y="3698872"/>
            <a:ext cx="490605" cy="516797"/>
          </a:xfrm>
          <a:prstGeom prst="rect">
            <a:avLst/>
          </a:prstGeom>
        </p:spPr>
      </p:pic>
      <p:sp>
        <p:nvSpPr>
          <p:cNvPr id="23" name="Inhaltsplatzhalter 3">
            <a:extLst>
              <a:ext uri="{FF2B5EF4-FFF2-40B4-BE49-F238E27FC236}">
                <a16:creationId xmlns:a16="http://schemas.microsoft.com/office/drawing/2014/main" id="{3A95814F-D67F-4F74-82A1-D52394CEB521}"/>
              </a:ext>
            </a:extLst>
          </p:cNvPr>
          <p:cNvSpPr txBox="1">
            <a:spLocks/>
          </p:cNvSpPr>
          <p:nvPr/>
        </p:nvSpPr>
        <p:spPr>
          <a:xfrm>
            <a:off x="945487" y="1355748"/>
            <a:ext cx="1521304" cy="311443"/>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Gather </a:t>
            </a:r>
            <a:r>
              <a:rPr lang="de-DE" sz="800" dirty="0" err="1"/>
              <a:t>Existing</a:t>
            </a:r>
            <a:r>
              <a:rPr lang="de-DE" sz="800" dirty="0"/>
              <a:t> Info </a:t>
            </a:r>
            <a:r>
              <a:rPr lang="de-DE" sz="800" i="1" dirty="0"/>
              <a:t>(Competition Analysis, Live Cases, </a:t>
            </a:r>
            <a:r>
              <a:rPr lang="de-DE" sz="800" i="1" dirty="0" err="1"/>
              <a:t>techncial</a:t>
            </a:r>
            <a:r>
              <a:rPr lang="de-DE" sz="800" i="1" dirty="0"/>
              <a:t> </a:t>
            </a:r>
            <a:r>
              <a:rPr lang="de-DE" sz="800" i="1" dirty="0" err="1"/>
              <a:t>data</a:t>
            </a:r>
            <a:r>
              <a:rPr lang="de-DE" sz="800" i="1" dirty="0"/>
              <a:t>…)</a:t>
            </a:r>
          </a:p>
        </p:txBody>
      </p:sp>
      <p:sp>
        <p:nvSpPr>
          <p:cNvPr id="24" name="Inhaltsplatzhalter 3">
            <a:extLst>
              <a:ext uri="{FF2B5EF4-FFF2-40B4-BE49-F238E27FC236}">
                <a16:creationId xmlns:a16="http://schemas.microsoft.com/office/drawing/2014/main" id="{73CF7A3E-260B-4294-96BE-BA594D89FD9F}"/>
              </a:ext>
            </a:extLst>
          </p:cNvPr>
          <p:cNvSpPr txBox="1">
            <a:spLocks/>
          </p:cNvSpPr>
          <p:nvPr/>
        </p:nvSpPr>
        <p:spPr>
          <a:xfrm>
            <a:off x="945487" y="2340362"/>
            <a:ext cx="1328587" cy="275865"/>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Prepare</a:t>
            </a:r>
            <a:r>
              <a:rPr lang="de-DE" sz="800" dirty="0"/>
              <a:t> </a:t>
            </a:r>
            <a:r>
              <a:rPr lang="de-DE" sz="800" dirty="0" err="1"/>
              <a:t>first</a:t>
            </a:r>
            <a:r>
              <a:rPr lang="de-DE" sz="800" dirty="0"/>
              <a:t> </a:t>
            </a:r>
            <a:r>
              <a:rPr lang="de-DE" sz="800" dirty="0" err="1"/>
              <a:t>wishes</a:t>
            </a:r>
            <a:r>
              <a:rPr lang="de-DE" sz="800" dirty="0"/>
              <a:t>, </a:t>
            </a:r>
            <a:r>
              <a:rPr lang="de-DE" sz="800" dirty="0" err="1"/>
              <a:t>ideas</a:t>
            </a:r>
            <a:r>
              <a:rPr lang="de-DE" sz="800" dirty="0"/>
              <a:t> and </a:t>
            </a:r>
            <a:r>
              <a:rPr lang="de-DE" sz="800" dirty="0" err="1"/>
              <a:t>key</a:t>
            </a:r>
            <a:r>
              <a:rPr lang="de-DE" sz="800" dirty="0"/>
              <a:t> </a:t>
            </a:r>
            <a:r>
              <a:rPr lang="de-DE" sz="800" dirty="0" err="1"/>
              <a:t>features</a:t>
            </a:r>
            <a:endParaRPr lang="de-DE" sz="800" dirty="0"/>
          </a:p>
        </p:txBody>
      </p:sp>
      <p:sp>
        <p:nvSpPr>
          <p:cNvPr id="25" name="Inhaltsplatzhalter 3">
            <a:extLst>
              <a:ext uri="{FF2B5EF4-FFF2-40B4-BE49-F238E27FC236}">
                <a16:creationId xmlns:a16="http://schemas.microsoft.com/office/drawing/2014/main" id="{07CCFC96-5306-4DC6-8D38-514D99DE2345}"/>
              </a:ext>
            </a:extLst>
          </p:cNvPr>
          <p:cNvSpPr txBox="1">
            <a:spLocks/>
          </p:cNvSpPr>
          <p:nvPr/>
        </p:nvSpPr>
        <p:spPr>
          <a:xfrm>
            <a:off x="945487" y="1784190"/>
            <a:ext cx="959925" cy="36047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a:t>
            </a:r>
            <a:r>
              <a:rPr lang="de-DE" sz="800" i="1" dirty="0" err="1"/>
              <a:t>user</a:t>
            </a:r>
            <a:r>
              <a:rPr lang="de-DE" sz="800" i="1" dirty="0"/>
              <a:t>,                    </a:t>
            </a:r>
            <a:r>
              <a:rPr lang="de-DE" sz="800" i="1" dirty="0" err="1"/>
              <a:t>let‘s</a:t>
            </a:r>
            <a:r>
              <a:rPr lang="de-DE" sz="800" i="1" dirty="0"/>
              <a:t> </a:t>
            </a:r>
            <a:r>
              <a:rPr lang="de-DE" sz="800" i="1" dirty="0" err="1"/>
              <a:t>talk</a:t>
            </a:r>
            <a:r>
              <a:rPr lang="de-DE" sz="800" i="1" dirty="0"/>
              <a:t> </a:t>
            </a:r>
            <a:r>
              <a:rPr lang="de-DE" sz="800" i="1" dirty="0" err="1"/>
              <a:t>about</a:t>
            </a:r>
            <a:r>
              <a:rPr lang="de-DE" sz="800" i="1" dirty="0"/>
              <a:t> </a:t>
            </a:r>
            <a:r>
              <a:rPr lang="de-DE" sz="800" i="1" dirty="0" err="1"/>
              <a:t>the</a:t>
            </a:r>
            <a:r>
              <a:rPr lang="de-DE" sz="800" i="1" dirty="0"/>
              <a:t> </a:t>
            </a:r>
            <a:r>
              <a:rPr lang="de-DE" sz="800" i="1" dirty="0" err="1"/>
              <a:t>future</a:t>
            </a:r>
            <a:endParaRPr lang="de-DE" sz="800" i="1" dirty="0"/>
          </a:p>
        </p:txBody>
      </p:sp>
      <p:sp>
        <p:nvSpPr>
          <p:cNvPr id="26" name="Inhaltsplatzhalter 3">
            <a:extLst>
              <a:ext uri="{FF2B5EF4-FFF2-40B4-BE49-F238E27FC236}">
                <a16:creationId xmlns:a16="http://schemas.microsoft.com/office/drawing/2014/main" id="{82072B9F-3D8B-4271-BDD6-2D449063F047}"/>
              </a:ext>
            </a:extLst>
          </p:cNvPr>
          <p:cNvSpPr txBox="1">
            <a:spLocks/>
          </p:cNvSpPr>
          <p:nvPr/>
        </p:nvSpPr>
        <p:spPr>
          <a:xfrm>
            <a:off x="3696675" y="2203998"/>
            <a:ext cx="1759071" cy="411971"/>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Usability </a:t>
            </a:r>
            <a:r>
              <a:rPr lang="de-DE" b="1" i="1" dirty="0" err="1">
                <a:solidFill>
                  <a:schemeClr val="bg1">
                    <a:lumMod val="50000"/>
                  </a:schemeClr>
                </a:solidFill>
              </a:rPr>
              <a:t>evaluation</a:t>
            </a:r>
            <a:r>
              <a:rPr lang="de-DE" b="1" i="1" dirty="0">
                <a:solidFill>
                  <a:schemeClr val="bg1">
                    <a:lumMod val="50000"/>
                  </a:schemeClr>
                </a:solidFill>
              </a:rPr>
              <a:t> and design </a:t>
            </a:r>
            <a:r>
              <a:rPr lang="de-DE" b="1" i="1" dirty="0" err="1">
                <a:solidFill>
                  <a:schemeClr val="bg1">
                    <a:lumMod val="50000"/>
                  </a:schemeClr>
                </a:solidFill>
              </a:rPr>
              <a:t>iteration</a:t>
            </a:r>
            <a:endParaRPr lang="de-DE" b="1" i="1" dirty="0">
              <a:solidFill>
                <a:schemeClr val="bg1">
                  <a:lumMod val="50000"/>
                </a:schemeClr>
              </a:solidFill>
            </a:endParaRPr>
          </a:p>
        </p:txBody>
      </p:sp>
      <p:pic>
        <p:nvPicPr>
          <p:cNvPr id="27" name="Grafik 26" descr="Schweißer">
            <a:extLst>
              <a:ext uri="{FF2B5EF4-FFF2-40B4-BE49-F238E27FC236}">
                <a16:creationId xmlns:a16="http://schemas.microsoft.com/office/drawing/2014/main" id="{117E3A00-DEAA-49C2-8E48-A21239D2A89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28495" y="3901646"/>
            <a:ext cx="332508" cy="332508"/>
          </a:xfrm>
          <a:prstGeom prst="rect">
            <a:avLst/>
          </a:prstGeom>
        </p:spPr>
      </p:pic>
      <p:pic>
        <p:nvPicPr>
          <p:cNvPr id="28" name="Grafik 27" descr="Fragen">
            <a:extLst>
              <a:ext uri="{FF2B5EF4-FFF2-40B4-BE49-F238E27FC236}">
                <a16:creationId xmlns:a16="http://schemas.microsoft.com/office/drawing/2014/main" id="{5973CB1E-C5F4-4ACA-9843-BF5FAC4DFF5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707286" y="3234052"/>
            <a:ext cx="471073" cy="471073"/>
          </a:xfrm>
          <a:prstGeom prst="rect">
            <a:avLst/>
          </a:prstGeom>
        </p:spPr>
      </p:pic>
      <p:pic>
        <p:nvPicPr>
          <p:cNvPr id="29" name="Grafik 28" descr="DJ">
            <a:extLst>
              <a:ext uri="{FF2B5EF4-FFF2-40B4-BE49-F238E27FC236}">
                <a16:creationId xmlns:a16="http://schemas.microsoft.com/office/drawing/2014/main" id="{E61E6997-5EE6-4430-9238-4EB398FA26C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521055" y="4006450"/>
            <a:ext cx="332508" cy="332508"/>
          </a:xfrm>
          <a:prstGeom prst="rect">
            <a:avLst/>
          </a:prstGeom>
        </p:spPr>
      </p:pic>
      <p:pic>
        <p:nvPicPr>
          <p:cNvPr id="30" name="Grafik 29" descr="Arzt">
            <a:extLst>
              <a:ext uri="{FF2B5EF4-FFF2-40B4-BE49-F238E27FC236}">
                <a16:creationId xmlns:a16="http://schemas.microsoft.com/office/drawing/2014/main" id="{D563EFC1-B1F9-4815-8437-4A44E0909FC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461811" y="2724050"/>
            <a:ext cx="446881" cy="446881"/>
          </a:xfrm>
          <a:prstGeom prst="rect">
            <a:avLst/>
          </a:prstGeom>
        </p:spPr>
      </p:pic>
      <p:pic>
        <p:nvPicPr>
          <p:cNvPr id="31" name="Grafik 30" descr="Chatblase">
            <a:extLst>
              <a:ext uri="{FF2B5EF4-FFF2-40B4-BE49-F238E27FC236}">
                <a16:creationId xmlns:a16="http://schemas.microsoft.com/office/drawing/2014/main" id="{193BD340-1B7A-4160-BAFE-FDDCBF4FAE5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4428260" y="2643717"/>
            <a:ext cx="241558" cy="216000"/>
          </a:xfrm>
          <a:prstGeom prst="rect">
            <a:avLst/>
          </a:prstGeom>
        </p:spPr>
      </p:pic>
      <p:sp>
        <p:nvSpPr>
          <p:cNvPr id="32" name="Inhaltsplatzhalter 3">
            <a:extLst>
              <a:ext uri="{FF2B5EF4-FFF2-40B4-BE49-F238E27FC236}">
                <a16:creationId xmlns:a16="http://schemas.microsoft.com/office/drawing/2014/main" id="{1211050D-99C4-47E8-A9A6-7E6B2A6B848C}"/>
              </a:ext>
            </a:extLst>
          </p:cNvPr>
          <p:cNvSpPr txBox="1">
            <a:spLocks/>
          </p:cNvSpPr>
          <p:nvPr/>
        </p:nvSpPr>
        <p:spPr>
          <a:xfrm>
            <a:off x="3480818" y="3633613"/>
            <a:ext cx="545582" cy="210754"/>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Design </a:t>
            </a:r>
            <a:r>
              <a:rPr lang="de-DE" sz="800" dirty="0" err="1"/>
              <a:t>concept</a:t>
            </a:r>
            <a:endParaRPr lang="de-DE" sz="800" dirty="0"/>
          </a:p>
        </p:txBody>
      </p:sp>
      <p:pic>
        <p:nvPicPr>
          <p:cNvPr id="33" name="Grafik 32" descr="Weibliches Profil">
            <a:extLst>
              <a:ext uri="{FF2B5EF4-FFF2-40B4-BE49-F238E27FC236}">
                <a16:creationId xmlns:a16="http://schemas.microsoft.com/office/drawing/2014/main" id="{AE01F76A-86B9-4DFB-A0DE-B10ABE70BCC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964" y="2801487"/>
            <a:ext cx="287641" cy="287641"/>
          </a:xfrm>
          <a:prstGeom prst="rect">
            <a:avLst/>
          </a:prstGeom>
        </p:spPr>
      </p:pic>
      <p:sp>
        <p:nvSpPr>
          <p:cNvPr id="34" name="Inhaltsplatzhalter 3">
            <a:extLst>
              <a:ext uri="{FF2B5EF4-FFF2-40B4-BE49-F238E27FC236}">
                <a16:creationId xmlns:a16="http://schemas.microsoft.com/office/drawing/2014/main" id="{0D3693C1-74A8-4957-BFFA-19F2AA61E7A2}"/>
              </a:ext>
            </a:extLst>
          </p:cNvPr>
          <p:cNvSpPr txBox="1">
            <a:spLocks/>
          </p:cNvSpPr>
          <p:nvPr/>
        </p:nvSpPr>
        <p:spPr>
          <a:xfrm>
            <a:off x="5299974" y="3349504"/>
            <a:ext cx="648770" cy="33250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Prototype </a:t>
            </a:r>
            <a:r>
              <a:rPr lang="de-DE" sz="800" dirty="0" err="1"/>
              <a:t>version</a:t>
            </a:r>
            <a:r>
              <a:rPr lang="de-DE" sz="800" dirty="0"/>
              <a:t> i++</a:t>
            </a:r>
          </a:p>
        </p:txBody>
      </p:sp>
      <p:sp>
        <p:nvSpPr>
          <p:cNvPr id="35" name="Bogen 34">
            <a:extLst>
              <a:ext uri="{FF2B5EF4-FFF2-40B4-BE49-F238E27FC236}">
                <a16:creationId xmlns:a16="http://schemas.microsoft.com/office/drawing/2014/main" id="{7A1A29CA-B9D3-4D0D-A0E5-6D1240C9D136}"/>
              </a:ext>
            </a:extLst>
          </p:cNvPr>
          <p:cNvSpPr/>
          <p:nvPr/>
        </p:nvSpPr>
        <p:spPr>
          <a:xfrm flipH="1" flipV="1">
            <a:off x="3943915" y="2918566"/>
            <a:ext cx="1224000" cy="1224000"/>
          </a:xfrm>
          <a:prstGeom prst="arc">
            <a:avLst>
              <a:gd name="adj1" fmla="val 17672358"/>
              <a:gd name="adj2" fmla="val 20350273"/>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6" name="Bogen 35">
            <a:extLst>
              <a:ext uri="{FF2B5EF4-FFF2-40B4-BE49-F238E27FC236}">
                <a16:creationId xmlns:a16="http://schemas.microsoft.com/office/drawing/2014/main" id="{E02B8534-355D-4A53-B4CF-38FCB8D1C9BA}"/>
              </a:ext>
            </a:extLst>
          </p:cNvPr>
          <p:cNvSpPr/>
          <p:nvPr/>
        </p:nvSpPr>
        <p:spPr>
          <a:xfrm flipH="1" flipV="1">
            <a:off x="3943915" y="2931484"/>
            <a:ext cx="1224000" cy="1224000"/>
          </a:xfrm>
          <a:prstGeom prst="arc">
            <a:avLst>
              <a:gd name="adj1" fmla="val 11384643"/>
              <a:gd name="adj2" fmla="val 14584602"/>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7" name="Pfeil: Fünfeck 36">
            <a:extLst>
              <a:ext uri="{FF2B5EF4-FFF2-40B4-BE49-F238E27FC236}">
                <a16:creationId xmlns:a16="http://schemas.microsoft.com/office/drawing/2014/main" id="{264CBA18-1473-4C47-B3AE-B0936755EBC6}"/>
              </a:ext>
            </a:extLst>
          </p:cNvPr>
          <p:cNvSpPr/>
          <p:nvPr/>
        </p:nvSpPr>
        <p:spPr>
          <a:xfrm>
            <a:off x="3352832" y="2176249"/>
            <a:ext cx="2508001" cy="2324879"/>
          </a:xfrm>
          <a:prstGeom prst="homePlate">
            <a:avLst>
              <a:gd name="adj" fmla="val 0"/>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38" name="Inhaltsplatzhalter 3">
            <a:extLst>
              <a:ext uri="{FF2B5EF4-FFF2-40B4-BE49-F238E27FC236}">
                <a16:creationId xmlns:a16="http://schemas.microsoft.com/office/drawing/2014/main" id="{496E36E7-FCFF-4293-BF31-612DDD39884C}"/>
              </a:ext>
            </a:extLst>
          </p:cNvPr>
          <p:cNvSpPr txBox="1">
            <a:spLocks/>
          </p:cNvSpPr>
          <p:nvPr/>
        </p:nvSpPr>
        <p:spPr>
          <a:xfrm>
            <a:off x="6359724" y="3423751"/>
            <a:ext cx="2340173" cy="293247"/>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Technical </a:t>
            </a:r>
            <a:r>
              <a:rPr lang="de-DE" b="1" i="1" dirty="0" err="1">
                <a:solidFill>
                  <a:schemeClr val="bg1">
                    <a:lumMod val="50000"/>
                  </a:schemeClr>
                </a:solidFill>
              </a:rPr>
              <a:t>feasibility</a:t>
            </a:r>
            <a:endParaRPr lang="de-DE" b="1" i="1" dirty="0">
              <a:solidFill>
                <a:schemeClr val="bg1">
                  <a:lumMod val="50000"/>
                </a:schemeClr>
              </a:solidFill>
            </a:endParaRPr>
          </a:p>
        </p:txBody>
      </p:sp>
      <p:sp>
        <p:nvSpPr>
          <p:cNvPr id="39" name="Inhaltsplatzhalter 3">
            <a:extLst>
              <a:ext uri="{FF2B5EF4-FFF2-40B4-BE49-F238E27FC236}">
                <a16:creationId xmlns:a16="http://schemas.microsoft.com/office/drawing/2014/main" id="{EFB0B2C2-AAA5-42F4-9855-C0B96FDFB87F}"/>
              </a:ext>
            </a:extLst>
          </p:cNvPr>
          <p:cNvSpPr txBox="1">
            <a:spLocks/>
          </p:cNvSpPr>
          <p:nvPr/>
        </p:nvSpPr>
        <p:spPr>
          <a:xfrm>
            <a:off x="6585277" y="4227585"/>
            <a:ext cx="673359" cy="160935"/>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Product</a:t>
            </a:r>
            <a:r>
              <a:rPr lang="de-DE" sz="800" dirty="0"/>
              <a:t> </a:t>
            </a:r>
            <a:r>
              <a:rPr lang="de-DE" sz="800" dirty="0" err="1"/>
              <a:t>owner</a:t>
            </a:r>
            <a:endParaRPr lang="de-DE" sz="800" dirty="0"/>
          </a:p>
        </p:txBody>
      </p:sp>
      <p:pic>
        <p:nvPicPr>
          <p:cNvPr id="40" name="Grafik 39" descr="Programmierer">
            <a:extLst>
              <a:ext uri="{FF2B5EF4-FFF2-40B4-BE49-F238E27FC236}">
                <a16:creationId xmlns:a16="http://schemas.microsoft.com/office/drawing/2014/main" id="{DF5518FC-5163-48FF-AFB2-6A6137A91B0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143901" y="3803869"/>
            <a:ext cx="423716" cy="423716"/>
          </a:xfrm>
          <a:prstGeom prst="rect">
            <a:avLst/>
          </a:prstGeom>
        </p:spPr>
      </p:pic>
      <p:sp>
        <p:nvSpPr>
          <p:cNvPr id="41" name="Inhaltsplatzhalter 3">
            <a:extLst>
              <a:ext uri="{FF2B5EF4-FFF2-40B4-BE49-F238E27FC236}">
                <a16:creationId xmlns:a16="http://schemas.microsoft.com/office/drawing/2014/main" id="{02210E43-D6E4-4317-9F77-BABD41D4F985}"/>
              </a:ext>
            </a:extLst>
          </p:cNvPr>
          <p:cNvSpPr txBox="1">
            <a:spLocks/>
          </p:cNvSpPr>
          <p:nvPr/>
        </p:nvSpPr>
        <p:spPr>
          <a:xfrm>
            <a:off x="8168506" y="4253640"/>
            <a:ext cx="586526" cy="146623"/>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Dev</a:t>
            </a:r>
            <a:r>
              <a:rPr lang="de-DE" sz="800" dirty="0"/>
              <a:t> Guru</a:t>
            </a:r>
          </a:p>
        </p:txBody>
      </p:sp>
      <p:sp>
        <p:nvSpPr>
          <p:cNvPr id="42" name="Inhaltsplatzhalter 3">
            <a:extLst>
              <a:ext uri="{FF2B5EF4-FFF2-40B4-BE49-F238E27FC236}">
                <a16:creationId xmlns:a16="http://schemas.microsoft.com/office/drawing/2014/main" id="{00850DEE-FF99-476C-9844-A1DC845025C0}"/>
              </a:ext>
            </a:extLst>
          </p:cNvPr>
          <p:cNvSpPr txBox="1">
            <a:spLocks/>
          </p:cNvSpPr>
          <p:nvPr/>
        </p:nvSpPr>
        <p:spPr>
          <a:xfrm>
            <a:off x="7091700" y="3780723"/>
            <a:ext cx="1010278" cy="359814"/>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a:t>
            </a:r>
            <a:r>
              <a:rPr lang="de-DE" sz="800" i="1" dirty="0" err="1"/>
              <a:t>Dev</a:t>
            </a:r>
            <a:r>
              <a:rPr lang="de-DE" sz="800" i="1" dirty="0"/>
              <a:t> Guru,                  </a:t>
            </a:r>
            <a:r>
              <a:rPr lang="de-DE" sz="800" i="1" dirty="0" err="1"/>
              <a:t>let‘s</a:t>
            </a:r>
            <a:r>
              <a:rPr lang="de-DE" sz="800" i="1" dirty="0"/>
              <a:t> </a:t>
            </a:r>
            <a:r>
              <a:rPr lang="de-DE" sz="800" i="1" dirty="0" err="1"/>
              <a:t>talk</a:t>
            </a:r>
            <a:r>
              <a:rPr lang="de-DE" sz="800" i="1" dirty="0"/>
              <a:t> </a:t>
            </a:r>
            <a:r>
              <a:rPr lang="de-DE" sz="800" i="1" dirty="0" err="1"/>
              <a:t>about</a:t>
            </a:r>
            <a:r>
              <a:rPr lang="de-DE" sz="800" i="1" dirty="0"/>
              <a:t> </a:t>
            </a:r>
            <a:r>
              <a:rPr lang="de-DE" sz="800" i="1" dirty="0" err="1"/>
              <a:t>if</a:t>
            </a:r>
            <a:r>
              <a:rPr lang="de-DE" sz="800" i="1" dirty="0"/>
              <a:t> </a:t>
            </a:r>
            <a:r>
              <a:rPr lang="de-DE" sz="800" i="1" dirty="0" err="1"/>
              <a:t>this</a:t>
            </a:r>
            <a:r>
              <a:rPr lang="de-DE" sz="800" i="1" dirty="0"/>
              <a:t> </a:t>
            </a:r>
            <a:r>
              <a:rPr lang="de-DE" sz="800" i="1" dirty="0" err="1"/>
              <a:t>is</a:t>
            </a:r>
            <a:r>
              <a:rPr lang="de-DE" sz="800" i="1" dirty="0"/>
              <a:t> </a:t>
            </a:r>
            <a:r>
              <a:rPr lang="de-DE" sz="800" i="1" dirty="0" err="1"/>
              <a:t>feasible</a:t>
            </a:r>
            <a:endParaRPr lang="de-DE" sz="800" i="1" dirty="0"/>
          </a:p>
        </p:txBody>
      </p:sp>
      <p:sp>
        <p:nvSpPr>
          <p:cNvPr id="43" name="Pfeil: Fünfeck 42">
            <a:extLst>
              <a:ext uri="{FF2B5EF4-FFF2-40B4-BE49-F238E27FC236}">
                <a16:creationId xmlns:a16="http://schemas.microsoft.com/office/drawing/2014/main" id="{A75BB9A5-C3EB-41E3-9156-56BCF63B7E27}"/>
              </a:ext>
            </a:extLst>
          </p:cNvPr>
          <p:cNvSpPr/>
          <p:nvPr/>
        </p:nvSpPr>
        <p:spPr>
          <a:xfrm>
            <a:off x="6480019" y="3329832"/>
            <a:ext cx="2393533" cy="1160481"/>
          </a:xfrm>
          <a:prstGeom prst="homePlate">
            <a:avLst>
              <a:gd name="adj" fmla="val 0"/>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44" name="Inhaltsplatzhalter 3">
            <a:extLst>
              <a:ext uri="{FF2B5EF4-FFF2-40B4-BE49-F238E27FC236}">
                <a16:creationId xmlns:a16="http://schemas.microsoft.com/office/drawing/2014/main" id="{DAC28DC1-5ACD-4309-8830-1045D39F4E30}"/>
              </a:ext>
            </a:extLst>
          </p:cNvPr>
          <p:cNvSpPr txBox="1">
            <a:spLocks/>
          </p:cNvSpPr>
          <p:nvPr/>
        </p:nvSpPr>
        <p:spPr>
          <a:xfrm>
            <a:off x="6298027" y="1125234"/>
            <a:ext cx="2340173" cy="293247"/>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Marketing </a:t>
            </a:r>
            <a:r>
              <a:rPr lang="de-DE" b="1" i="1" dirty="0" err="1">
                <a:solidFill>
                  <a:schemeClr val="bg1">
                    <a:lumMod val="50000"/>
                  </a:schemeClr>
                </a:solidFill>
              </a:rPr>
              <a:t>talks</a:t>
            </a:r>
            <a:endParaRPr lang="de-DE" b="1" i="1" dirty="0">
              <a:solidFill>
                <a:schemeClr val="bg1">
                  <a:lumMod val="50000"/>
                </a:schemeClr>
              </a:solidFill>
            </a:endParaRPr>
          </a:p>
        </p:txBody>
      </p:sp>
      <p:pic>
        <p:nvPicPr>
          <p:cNvPr id="45" name="Grafik 44" descr="Weibliches Profil">
            <a:extLst>
              <a:ext uri="{FF2B5EF4-FFF2-40B4-BE49-F238E27FC236}">
                <a16:creationId xmlns:a16="http://schemas.microsoft.com/office/drawing/2014/main" id="{BFF531C5-A23F-42B6-A4C5-AAAF6445477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655107" y="1430443"/>
            <a:ext cx="378959" cy="378959"/>
          </a:xfrm>
          <a:prstGeom prst="rect">
            <a:avLst/>
          </a:prstGeom>
        </p:spPr>
      </p:pic>
      <p:sp>
        <p:nvSpPr>
          <p:cNvPr id="46" name="Inhaltsplatzhalter 3">
            <a:extLst>
              <a:ext uri="{FF2B5EF4-FFF2-40B4-BE49-F238E27FC236}">
                <a16:creationId xmlns:a16="http://schemas.microsoft.com/office/drawing/2014/main" id="{9330E3AC-D2AA-4429-9A94-593650B0A3D8}"/>
              </a:ext>
            </a:extLst>
          </p:cNvPr>
          <p:cNvSpPr txBox="1">
            <a:spLocks/>
          </p:cNvSpPr>
          <p:nvPr/>
        </p:nvSpPr>
        <p:spPr>
          <a:xfrm>
            <a:off x="6540220" y="1828074"/>
            <a:ext cx="632594" cy="119261"/>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Product</a:t>
            </a:r>
            <a:r>
              <a:rPr lang="de-DE" sz="800" dirty="0"/>
              <a:t> </a:t>
            </a:r>
            <a:r>
              <a:rPr lang="de-DE" sz="800" dirty="0" err="1"/>
              <a:t>owner</a:t>
            </a:r>
            <a:endParaRPr lang="de-DE" sz="800" dirty="0"/>
          </a:p>
        </p:txBody>
      </p:sp>
      <p:pic>
        <p:nvPicPr>
          <p:cNvPr id="47" name="Grafik 46" descr="Programmierer">
            <a:extLst>
              <a:ext uri="{FF2B5EF4-FFF2-40B4-BE49-F238E27FC236}">
                <a16:creationId xmlns:a16="http://schemas.microsoft.com/office/drawing/2014/main" id="{9497BA4F-B2E4-4F33-BA2E-BEDB860319B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087271" y="1404359"/>
            <a:ext cx="423716" cy="423716"/>
          </a:xfrm>
          <a:prstGeom prst="rect">
            <a:avLst/>
          </a:prstGeom>
        </p:spPr>
      </p:pic>
      <p:sp>
        <p:nvSpPr>
          <p:cNvPr id="48" name="Inhaltsplatzhalter 3">
            <a:extLst>
              <a:ext uri="{FF2B5EF4-FFF2-40B4-BE49-F238E27FC236}">
                <a16:creationId xmlns:a16="http://schemas.microsoft.com/office/drawing/2014/main" id="{EC5C9D71-72C2-4BDE-B3CB-2894EEB2CB8A}"/>
              </a:ext>
            </a:extLst>
          </p:cNvPr>
          <p:cNvSpPr txBox="1">
            <a:spLocks/>
          </p:cNvSpPr>
          <p:nvPr/>
        </p:nvSpPr>
        <p:spPr>
          <a:xfrm>
            <a:off x="7960178" y="1843373"/>
            <a:ext cx="749656" cy="148285"/>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Marketing Guru</a:t>
            </a:r>
          </a:p>
        </p:txBody>
      </p:sp>
      <p:sp>
        <p:nvSpPr>
          <p:cNvPr id="49" name="Inhaltsplatzhalter 3">
            <a:extLst>
              <a:ext uri="{FF2B5EF4-FFF2-40B4-BE49-F238E27FC236}">
                <a16:creationId xmlns:a16="http://schemas.microsoft.com/office/drawing/2014/main" id="{3C306D4D-2E44-4113-B3C2-FB0A993B31F7}"/>
              </a:ext>
            </a:extLst>
          </p:cNvPr>
          <p:cNvSpPr txBox="1">
            <a:spLocks/>
          </p:cNvSpPr>
          <p:nvPr/>
        </p:nvSpPr>
        <p:spPr>
          <a:xfrm>
            <a:off x="7110099" y="1440362"/>
            <a:ext cx="1048925" cy="586526"/>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a:t>
            </a:r>
            <a:r>
              <a:rPr lang="de-DE" sz="800" i="1" dirty="0" err="1"/>
              <a:t>folks</a:t>
            </a:r>
            <a:r>
              <a:rPr lang="de-DE" sz="800" i="1" dirty="0"/>
              <a:t>,                      </a:t>
            </a:r>
            <a:r>
              <a:rPr lang="de-DE" sz="800" i="1" dirty="0" err="1"/>
              <a:t>let‘s</a:t>
            </a:r>
            <a:r>
              <a:rPr lang="de-DE" sz="800" i="1" dirty="0"/>
              <a:t> </a:t>
            </a:r>
            <a:r>
              <a:rPr lang="de-DE" sz="800" i="1" dirty="0" err="1"/>
              <a:t>talk</a:t>
            </a:r>
            <a:r>
              <a:rPr lang="de-DE" sz="800" i="1" dirty="0"/>
              <a:t>  </a:t>
            </a:r>
            <a:r>
              <a:rPr lang="de-DE" sz="800" i="1" dirty="0" err="1"/>
              <a:t>how</a:t>
            </a:r>
            <a:r>
              <a:rPr lang="de-DE" sz="800" i="1" dirty="0"/>
              <a:t> </a:t>
            </a:r>
            <a:r>
              <a:rPr lang="de-DE" sz="800" i="1" dirty="0" err="1"/>
              <a:t>to</a:t>
            </a:r>
            <a:r>
              <a:rPr lang="de-DE" sz="800" i="1" dirty="0"/>
              <a:t> </a:t>
            </a:r>
            <a:r>
              <a:rPr lang="de-DE" sz="800" i="1" dirty="0" err="1"/>
              <a:t>sell</a:t>
            </a:r>
            <a:r>
              <a:rPr lang="de-DE" sz="800" i="1" dirty="0"/>
              <a:t>..</a:t>
            </a:r>
          </a:p>
        </p:txBody>
      </p:sp>
      <p:sp>
        <p:nvSpPr>
          <p:cNvPr id="50" name="Inhaltsplatzhalter 3">
            <a:extLst>
              <a:ext uri="{FF2B5EF4-FFF2-40B4-BE49-F238E27FC236}">
                <a16:creationId xmlns:a16="http://schemas.microsoft.com/office/drawing/2014/main" id="{CC96A65A-2A1A-4B64-9A7F-D34DB659D126}"/>
              </a:ext>
            </a:extLst>
          </p:cNvPr>
          <p:cNvSpPr txBox="1">
            <a:spLocks/>
          </p:cNvSpPr>
          <p:nvPr/>
        </p:nvSpPr>
        <p:spPr>
          <a:xfrm>
            <a:off x="4566476" y="3123771"/>
            <a:ext cx="648770" cy="33250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b="1" dirty="0">
                <a:solidFill>
                  <a:schemeClr val="accent2">
                    <a:lumMod val="75000"/>
                  </a:schemeClr>
                </a:solidFill>
              </a:rPr>
              <a:t>User</a:t>
            </a:r>
          </a:p>
        </p:txBody>
      </p:sp>
      <p:sp>
        <p:nvSpPr>
          <p:cNvPr id="51" name="Inhaltsplatzhalter 3">
            <a:extLst>
              <a:ext uri="{FF2B5EF4-FFF2-40B4-BE49-F238E27FC236}">
                <a16:creationId xmlns:a16="http://schemas.microsoft.com/office/drawing/2014/main" id="{AEBA0B48-2A9C-4141-8CE3-D37760D331C0}"/>
              </a:ext>
            </a:extLst>
          </p:cNvPr>
          <p:cNvSpPr txBox="1">
            <a:spLocks/>
          </p:cNvSpPr>
          <p:nvPr/>
        </p:nvSpPr>
        <p:spPr>
          <a:xfrm>
            <a:off x="439521" y="2586451"/>
            <a:ext cx="522516" cy="165151"/>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Stakeholder</a:t>
            </a:r>
          </a:p>
        </p:txBody>
      </p:sp>
      <p:pic>
        <p:nvPicPr>
          <p:cNvPr id="52" name="Grafik 51" descr="Weibliches Profil">
            <a:extLst>
              <a:ext uri="{FF2B5EF4-FFF2-40B4-BE49-F238E27FC236}">
                <a16:creationId xmlns:a16="http://schemas.microsoft.com/office/drawing/2014/main" id="{620DA6D0-509B-4D9D-934F-B2B8D9A0C0F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46616" y="3855699"/>
            <a:ext cx="454764" cy="454764"/>
          </a:xfrm>
          <a:prstGeom prst="rect">
            <a:avLst/>
          </a:prstGeom>
        </p:spPr>
      </p:pic>
      <p:pic>
        <p:nvPicPr>
          <p:cNvPr id="53" name="Grafik 52" descr="DJ">
            <a:extLst>
              <a:ext uri="{FF2B5EF4-FFF2-40B4-BE49-F238E27FC236}">
                <a16:creationId xmlns:a16="http://schemas.microsoft.com/office/drawing/2014/main" id="{6B3187EC-8799-4436-87D3-B52AA3E5A45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63735" y="3877069"/>
            <a:ext cx="454765" cy="454765"/>
          </a:xfrm>
          <a:prstGeom prst="rect">
            <a:avLst/>
          </a:prstGeom>
        </p:spPr>
      </p:pic>
      <p:sp>
        <p:nvSpPr>
          <p:cNvPr id="54" name="Inhaltsplatzhalter 3">
            <a:extLst>
              <a:ext uri="{FF2B5EF4-FFF2-40B4-BE49-F238E27FC236}">
                <a16:creationId xmlns:a16="http://schemas.microsoft.com/office/drawing/2014/main" id="{3589D629-CB05-4729-A568-DEB82578FAAD}"/>
              </a:ext>
            </a:extLst>
          </p:cNvPr>
          <p:cNvSpPr txBox="1">
            <a:spLocks/>
          </p:cNvSpPr>
          <p:nvPr/>
        </p:nvSpPr>
        <p:spPr>
          <a:xfrm>
            <a:off x="344545" y="3532582"/>
            <a:ext cx="2340173" cy="293247"/>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UX Design</a:t>
            </a:r>
          </a:p>
        </p:txBody>
      </p:sp>
      <p:sp>
        <p:nvSpPr>
          <p:cNvPr id="55" name="Inhaltsplatzhalter 3">
            <a:extLst>
              <a:ext uri="{FF2B5EF4-FFF2-40B4-BE49-F238E27FC236}">
                <a16:creationId xmlns:a16="http://schemas.microsoft.com/office/drawing/2014/main" id="{274BEA96-1242-4A18-9165-00DF3B605AEE}"/>
              </a:ext>
            </a:extLst>
          </p:cNvPr>
          <p:cNvSpPr txBox="1">
            <a:spLocks/>
          </p:cNvSpPr>
          <p:nvPr/>
        </p:nvSpPr>
        <p:spPr>
          <a:xfrm>
            <a:off x="389231" y="4265645"/>
            <a:ext cx="666317" cy="121553"/>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Product</a:t>
            </a:r>
            <a:r>
              <a:rPr lang="de-DE" sz="800" dirty="0"/>
              <a:t> </a:t>
            </a:r>
            <a:r>
              <a:rPr lang="de-DE" sz="800" dirty="0" err="1"/>
              <a:t>owner</a:t>
            </a:r>
            <a:endParaRPr lang="de-DE" sz="800" dirty="0"/>
          </a:p>
        </p:txBody>
      </p:sp>
      <p:sp>
        <p:nvSpPr>
          <p:cNvPr id="56" name="Inhaltsplatzhalter 3">
            <a:extLst>
              <a:ext uri="{FF2B5EF4-FFF2-40B4-BE49-F238E27FC236}">
                <a16:creationId xmlns:a16="http://schemas.microsoft.com/office/drawing/2014/main" id="{66259489-F8B6-4593-B864-74128831DE69}"/>
              </a:ext>
            </a:extLst>
          </p:cNvPr>
          <p:cNvSpPr txBox="1">
            <a:spLocks/>
          </p:cNvSpPr>
          <p:nvPr/>
        </p:nvSpPr>
        <p:spPr>
          <a:xfrm>
            <a:off x="1005120" y="3855699"/>
            <a:ext cx="1010278" cy="359814"/>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Designer,                     </a:t>
            </a:r>
            <a:r>
              <a:rPr lang="de-DE" sz="800" i="1" dirty="0" err="1"/>
              <a:t>let‘s</a:t>
            </a:r>
            <a:r>
              <a:rPr lang="de-DE" sz="800" i="1" dirty="0"/>
              <a:t> </a:t>
            </a:r>
            <a:r>
              <a:rPr lang="de-DE" sz="800" i="1" dirty="0" err="1"/>
              <a:t>talk</a:t>
            </a:r>
            <a:r>
              <a:rPr lang="de-DE" sz="800" i="1" dirty="0"/>
              <a:t> </a:t>
            </a:r>
            <a:r>
              <a:rPr lang="de-DE" sz="800" i="1" dirty="0" err="1"/>
              <a:t>about</a:t>
            </a:r>
            <a:r>
              <a:rPr lang="de-DE" sz="800" i="1" dirty="0"/>
              <a:t> a </a:t>
            </a:r>
            <a:r>
              <a:rPr lang="de-DE" sz="800" i="1" dirty="0" err="1"/>
              <a:t>new</a:t>
            </a:r>
            <a:r>
              <a:rPr lang="de-DE" sz="800" i="1" dirty="0"/>
              <a:t> </a:t>
            </a:r>
            <a:r>
              <a:rPr lang="de-DE" sz="800" i="1" dirty="0" err="1"/>
              <a:t>product</a:t>
            </a:r>
            <a:endParaRPr lang="de-DE" sz="800" i="1" dirty="0"/>
          </a:p>
        </p:txBody>
      </p:sp>
      <p:sp>
        <p:nvSpPr>
          <p:cNvPr id="57" name="Inhaltsplatzhalter 3">
            <a:extLst>
              <a:ext uri="{FF2B5EF4-FFF2-40B4-BE49-F238E27FC236}">
                <a16:creationId xmlns:a16="http://schemas.microsoft.com/office/drawing/2014/main" id="{EE1F63B9-FEE5-4A55-A8EB-103DA165CCAB}"/>
              </a:ext>
            </a:extLst>
          </p:cNvPr>
          <p:cNvSpPr txBox="1">
            <a:spLocks/>
          </p:cNvSpPr>
          <p:nvPr/>
        </p:nvSpPr>
        <p:spPr>
          <a:xfrm>
            <a:off x="1837483" y="4286289"/>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UX Designer</a:t>
            </a:r>
          </a:p>
        </p:txBody>
      </p:sp>
      <p:sp>
        <p:nvSpPr>
          <p:cNvPr id="58" name="Pfeil: Fünfeck 57">
            <a:extLst>
              <a:ext uri="{FF2B5EF4-FFF2-40B4-BE49-F238E27FC236}">
                <a16:creationId xmlns:a16="http://schemas.microsoft.com/office/drawing/2014/main" id="{1A0020B0-B164-405B-A7AD-D2E28C25396D}"/>
              </a:ext>
            </a:extLst>
          </p:cNvPr>
          <p:cNvSpPr/>
          <p:nvPr/>
        </p:nvSpPr>
        <p:spPr>
          <a:xfrm>
            <a:off x="288534" y="3415020"/>
            <a:ext cx="2285368" cy="1077788"/>
          </a:xfrm>
          <a:prstGeom prst="homePlate">
            <a:avLst>
              <a:gd name="adj" fmla="val 0"/>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59" name="Bogen 58">
            <a:extLst>
              <a:ext uri="{FF2B5EF4-FFF2-40B4-BE49-F238E27FC236}">
                <a16:creationId xmlns:a16="http://schemas.microsoft.com/office/drawing/2014/main" id="{E1065DA4-41A4-48A5-B5C7-A4B706B5CADD}"/>
              </a:ext>
            </a:extLst>
          </p:cNvPr>
          <p:cNvSpPr/>
          <p:nvPr/>
        </p:nvSpPr>
        <p:spPr>
          <a:xfrm flipH="1" flipV="1">
            <a:off x="3939145" y="2934147"/>
            <a:ext cx="1224000" cy="1224000"/>
          </a:xfrm>
          <a:prstGeom prst="arc">
            <a:avLst>
              <a:gd name="adj1" fmla="val 7092564"/>
              <a:gd name="adj2" fmla="val 9317183"/>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0" name="Bogen 59">
            <a:extLst>
              <a:ext uri="{FF2B5EF4-FFF2-40B4-BE49-F238E27FC236}">
                <a16:creationId xmlns:a16="http://schemas.microsoft.com/office/drawing/2014/main" id="{F1541754-1230-47E3-A6FD-605C1254DF57}"/>
              </a:ext>
            </a:extLst>
          </p:cNvPr>
          <p:cNvSpPr/>
          <p:nvPr/>
        </p:nvSpPr>
        <p:spPr>
          <a:xfrm flipH="1" flipV="1">
            <a:off x="3947290" y="2922100"/>
            <a:ext cx="1224000" cy="1224000"/>
          </a:xfrm>
          <a:prstGeom prst="arc">
            <a:avLst>
              <a:gd name="adj1" fmla="val 1602292"/>
              <a:gd name="adj2" fmla="val 3677937"/>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61" name="Grafik 60" descr="Papier">
            <a:extLst>
              <a:ext uri="{FF2B5EF4-FFF2-40B4-BE49-F238E27FC236}">
                <a16:creationId xmlns:a16="http://schemas.microsoft.com/office/drawing/2014/main" id="{55A37693-C2DD-4AB8-976B-62E07D31966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842381" y="932403"/>
            <a:ext cx="692818" cy="692818"/>
          </a:xfrm>
          <a:prstGeom prst="rect">
            <a:avLst/>
          </a:prstGeom>
        </p:spPr>
      </p:pic>
      <p:sp>
        <p:nvSpPr>
          <p:cNvPr id="62" name="Textfeld 61">
            <a:extLst>
              <a:ext uri="{FF2B5EF4-FFF2-40B4-BE49-F238E27FC236}">
                <a16:creationId xmlns:a16="http://schemas.microsoft.com/office/drawing/2014/main" id="{56472803-0333-4AD1-9E17-72428E7EEF66}"/>
              </a:ext>
            </a:extLst>
          </p:cNvPr>
          <p:cNvSpPr txBox="1"/>
          <p:nvPr/>
        </p:nvSpPr>
        <p:spPr>
          <a:xfrm>
            <a:off x="3842380" y="1203008"/>
            <a:ext cx="692818" cy="246221"/>
          </a:xfrm>
          <a:prstGeom prst="rect">
            <a:avLst/>
          </a:prstGeom>
          <a:noFill/>
        </p:spPr>
        <p:txBody>
          <a:bodyPr wrap="square" rtlCol="0">
            <a:spAutoFit/>
          </a:bodyPr>
          <a:lstStyle/>
          <a:p>
            <a:pPr algn="ctr"/>
            <a:r>
              <a:rPr lang="de-DE" sz="1000" b="1" dirty="0"/>
              <a:t>PRD</a:t>
            </a:r>
          </a:p>
        </p:txBody>
      </p:sp>
      <p:pic>
        <p:nvPicPr>
          <p:cNvPr id="63" name="Grafik 62" descr="Robot">
            <a:extLst>
              <a:ext uri="{FF2B5EF4-FFF2-40B4-BE49-F238E27FC236}">
                <a16:creationId xmlns:a16="http://schemas.microsoft.com/office/drawing/2014/main" id="{EBBC9E52-734D-4D47-98EA-54D99AAEF6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81388" y="1016066"/>
            <a:ext cx="550868" cy="550868"/>
          </a:xfrm>
          <a:prstGeom prst="rect">
            <a:avLst/>
          </a:prstGeom>
        </p:spPr>
      </p:pic>
      <p:cxnSp>
        <p:nvCxnSpPr>
          <p:cNvPr id="64" name="Gerade Verbindung mit Pfeil 63">
            <a:extLst>
              <a:ext uri="{FF2B5EF4-FFF2-40B4-BE49-F238E27FC236}">
                <a16:creationId xmlns:a16="http://schemas.microsoft.com/office/drawing/2014/main" id="{9E1BF7FA-8871-4A32-A46E-74D9D61D558B}"/>
              </a:ext>
            </a:extLst>
          </p:cNvPr>
          <p:cNvCxnSpPr>
            <a:cxnSpLocks/>
          </p:cNvCxnSpPr>
          <p:nvPr/>
        </p:nvCxnSpPr>
        <p:spPr>
          <a:xfrm>
            <a:off x="2572187" y="1125234"/>
            <a:ext cx="1217840" cy="0"/>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65" name="Rechteck 64">
            <a:extLst>
              <a:ext uri="{FF2B5EF4-FFF2-40B4-BE49-F238E27FC236}">
                <a16:creationId xmlns:a16="http://schemas.microsoft.com/office/drawing/2014/main" id="{8DEEFDC0-AE4B-408D-A27B-29541D62B715}"/>
              </a:ext>
            </a:extLst>
          </p:cNvPr>
          <p:cNvSpPr/>
          <p:nvPr/>
        </p:nvSpPr>
        <p:spPr>
          <a:xfrm>
            <a:off x="3790027" y="900064"/>
            <a:ext cx="1598264" cy="847894"/>
          </a:xfrm>
          <a:prstGeom prst="rect">
            <a:avLst/>
          </a:prstGeom>
          <a:no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6" name="Gerade Verbindung mit Pfeil 65">
            <a:extLst>
              <a:ext uri="{FF2B5EF4-FFF2-40B4-BE49-F238E27FC236}">
                <a16:creationId xmlns:a16="http://schemas.microsoft.com/office/drawing/2014/main" id="{C4245762-1CFC-4A41-AF1E-DC7A632EE7FC}"/>
              </a:ext>
            </a:extLst>
          </p:cNvPr>
          <p:cNvCxnSpPr>
            <a:cxnSpLocks/>
            <a:stCxn id="65" idx="3"/>
          </p:cNvCxnSpPr>
          <p:nvPr/>
        </p:nvCxnSpPr>
        <p:spPr>
          <a:xfrm>
            <a:off x="5388291" y="1324011"/>
            <a:ext cx="966424" cy="31737"/>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Gerade Verbindung mit Pfeil 66">
            <a:extLst>
              <a:ext uri="{FF2B5EF4-FFF2-40B4-BE49-F238E27FC236}">
                <a16:creationId xmlns:a16="http://schemas.microsoft.com/office/drawing/2014/main" id="{BA2A8CE5-C38A-4597-910D-568E36CE492B}"/>
              </a:ext>
            </a:extLst>
          </p:cNvPr>
          <p:cNvCxnSpPr/>
          <p:nvPr/>
        </p:nvCxnSpPr>
        <p:spPr>
          <a:xfrm flipH="1">
            <a:off x="5388290" y="1124484"/>
            <a:ext cx="966425" cy="0"/>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C7A9B64C-3C0E-411B-89E8-3EF6C744CEA3}"/>
              </a:ext>
            </a:extLst>
          </p:cNvPr>
          <p:cNvCxnSpPr>
            <a:stCxn id="43" idx="1"/>
          </p:cNvCxnSpPr>
          <p:nvPr/>
        </p:nvCxnSpPr>
        <p:spPr>
          <a:xfrm flipH="1" flipV="1">
            <a:off x="5860833" y="3901646"/>
            <a:ext cx="619186" cy="8427"/>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FB5FC348-2FD2-4268-887C-38C54DF207DA}"/>
              </a:ext>
            </a:extLst>
          </p:cNvPr>
          <p:cNvCxnSpPr>
            <a:cxnSpLocks/>
          </p:cNvCxnSpPr>
          <p:nvPr/>
        </p:nvCxnSpPr>
        <p:spPr>
          <a:xfrm>
            <a:off x="2573902" y="3958632"/>
            <a:ext cx="778930" cy="0"/>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70" name="Gerade Verbindung mit Pfeil 69">
            <a:extLst>
              <a:ext uri="{FF2B5EF4-FFF2-40B4-BE49-F238E27FC236}">
                <a16:creationId xmlns:a16="http://schemas.microsoft.com/office/drawing/2014/main" id="{F88F87BF-4943-4851-85D8-32EA7E04524F}"/>
              </a:ext>
            </a:extLst>
          </p:cNvPr>
          <p:cNvCxnSpPr/>
          <p:nvPr/>
        </p:nvCxnSpPr>
        <p:spPr>
          <a:xfrm flipV="1">
            <a:off x="4699608" y="1733302"/>
            <a:ext cx="8067" cy="432132"/>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71" name="Inhaltsplatzhalter 3">
            <a:extLst>
              <a:ext uri="{FF2B5EF4-FFF2-40B4-BE49-F238E27FC236}">
                <a16:creationId xmlns:a16="http://schemas.microsoft.com/office/drawing/2014/main" id="{5F102F4F-6DDA-4964-A027-37BB2D58B8A3}"/>
              </a:ext>
            </a:extLst>
          </p:cNvPr>
          <p:cNvSpPr txBox="1">
            <a:spLocks/>
          </p:cNvSpPr>
          <p:nvPr/>
        </p:nvSpPr>
        <p:spPr>
          <a:xfrm>
            <a:off x="4775674" y="1903561"/>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Update</a:t>
            </a:r>
          </a:p>
        </p:txBody>
      </p:sp>
      <p:sp>
        <p:nvSpPr>
          <p:cNvPr id="72" name="Inhaltsplatzhalter 3">
            <a:extLst>
              <a:ext uri="{FF2B5EF4-FFF2-40B4-BE49-F238E27FC236}">
                <a16:creationId xmlns:a16="http://schemas.microsoft.com/office/drawing/2014/main" id="{A661E314-3AAD-4FAD-AFB2-E930BF6DC46E}"/>
              </a:ext>
            </a:extLst>
          </p:cNvPr>
          <p:cNvSpPr txBox="1">
            <a:spLocks/>
          </p:cNvSpPr>
          <p:nvPr/>
        </p:nvSpPr>
        <p:spPr>
          <a:xfrm>
            <a:off x="5698649" y="951815"/>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Update</a:t>
            </a:r>
          </a:p>
        </p:txBody>
      </p:sp>
      <p:sp>
        <p:nvSpPr>
          <p:cNvPr id="73" name="Inhaltsplatzhalter 3">
            <a:extLst>
              <a:ext uri="{FF2B5EF4-FFF2-40B4-BE49-F238E27FC236}">
                <a16:creationId xmlns:a16="http://schemas.microsoft.com/office/drawing/2014/main" id="{A6936AA4-6088-49FD-BAC5-AFB6A2737B69}"/>
              </a:ext>
            </a:extLst>
          </p:cNvPr>
          <p:cNvSpPr txBox="1">
            <a:spLocks/>
          </p:cNvSpPr>
          <p:nvPr/>
        </p:nvSpPr>
        <p:spPr>
          <a:xfrm>
            <a:off x="2989248" y="966203"/>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Initial </a:t>
            </a:r>
            <a:r>
              <a:rPr lang="de-DE" sz="800" dirty="0" err="1"/>
              <a:t>version</a:t>
            </a:r>
            <a:endParaRPr lang="de-DE" sz="800" dirty="0"/>
          </a:p>
        </p:txBody>
      </p:sp>
      <p:sp>
        <p:nvSpPr>
          <p:cNvPr id="74" name="Inhaltsplatzhalter 3">
            <a:extLst>
              <a:ext uri="{FF2B5EF4-FFF2-40B4-BE49-F238E27FC236}">
                <a16:creationId xmlns:a16="http://schemas.microsoft.com/office/drawing/2014/main" id="{01AA69AE-1EF5-4AB6-BD82-8AC148389974}"/>
              </a:ext>
            </a:extLst>
          </p:cNvPr>
          <p:cNvSpPr txBox="1">
            <a:spLocks/>
          </p:cNvSpPr>
          <p:nvPr/>
        </p:nvSpPr>
        <p:spPr>
          <a:xfrm>
            <a:off x="5624359" y="1475297"/>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 </a:t>
            </a:r>
            <a:r>
              <a:rPr lang="de-DE" sz="800" dirty="0" err="1"/>
              <a:t>for</a:t>
            </a:r>
            <a:r>
              <a:rPr lang="de-DE" sz="800" dirty="0"/>
              <a:t> </a:t>
            </a:r>
            <a:r>
              <a:rPr lang="de-DE" sz="800" dirty="0" err="1"/>
              <a:t>talks</a:t>
            </a:r>
            <a:endParaRPr lang="de-DE" sz="800" dirty="0"/>
          </a:p>
        </p:txBody>
      </p:sp>
      <p:sp>
        <p:nvSpPr>
          <p:cNvPr id="75" name="Inhaltsplatzhalter 3">
            <a:extLst>
              <a:ext uri="{FF2B5EF4-FFF2-40B4-BE49-F238E27FC236}">
                <a16:creationId xmlns:a16="http://schemas.microsoft.com/office/drawing/2014/main" id="{7791F658-9487-40D3-B486-0E6FFD26C71F}"/>
              </a:ext>
            </a:extLst>
          </p:cNvPr>
          <p:cNvSpPr txBox="1">
            <a:spLocks/>
          </p:cNvSpPr>
          <p:nvPr/>
        </p:nvSpPr>
        <p:spPr>
          <a:xfrm>
            <a:off x="2984687" y="1519488"/>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 </a:t>
            </a:r>
            <a:r>
              <a:rPr lang="de-DE" sz="800" dirty="0" err="1"/>
              <a:t>for</a:t>
            </a:r>
            <a:r>
              <a:rPr lang="de-DE" sz="800" dirty="0"/>
              <a:t> </a:t>
            </a:r>
            <a:r>
              <a:rPr lang="de-DE" sz="800" dirty="0" err="1"/>
              <a:t>talks</a:t>
            </a:r>
            <a:endParaRPr lang="de-DE" sz="800" dirty="0"/>
          </a:p>
        </p:txBody>
      </p:sp>
      <p:sp>
        <p:nvSpPr>
          <p:cNvPr id="76" name="Inhaltsplatzhalter 3">
            <a:extLst>
              <a:ext uri="{FF2B5EF4-FFF2-40B4-BE49-F238E27FC236}">
                <a16:creationId xmlns:a16="http://schemas.microsoft.com/office/drawing/2014/main" id="{46B1B735-F731-494A-AEAE-156EDEB483DE}"/>
              </a:ext>
            </a:extLst>
          </p:cNvPr>
          <p:cNvSpPr txBox="1">
            <a:spLocks/>
          </p:cNvSpPr>
          <p:nvPr/>
        </p:nvSpPr>
        <p:spPr>
          <a:xfrm>
            <a:off x="2789892" y="4034167"/>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a:t>
            </a:r>
          </a:p>
        </p:txBody>
      </p:sp>
      <p:sp>
        <p:nvSpPr>
          <p:cNvPr id="77" name="Inhaltsplatzhalter 3">
            <a:extLst>
              <a:ext uri="{FF2B5EF4-FFF2-40B4-BE49-F238E27FC236}">
                <a16:creationId xmlns:a16="http://schemas.microsoft.com/office/drawing/2014/main" id="{DEC5063F-B52A-43F7-B3D2-AC86DECF651F}"/>
              </a:ext>
            </a:extLst>
          </p:cNvPr>
          <p:cNvSpPr txBox="1">
            <a:spLocks/>
          </p:cNvSpPr>
          <p:nvPr/>
        </p:nvSpPr>
        <p:spPr>
          <a:xfrm>
            <a:off x="6053802" y="3999082"/>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a:t>
            </a:r>
          </a:p>
        </p:txBody>
      </p:sp>
      <p:cxnSp>
        <p:nvCxnSpPr>
          <p:cNvPr id="78" name="Gerade Verbindung mit Pfeil 77">
            <a:extLst>
              <a:ext uri="{FF2B5EF4-FFF2-40B4-BE49-F238E27FC236}">
                <a16:creationId xmlns:a16="http://schemas.microsoft.com/office/drawing/2014/main" id="{A7EB200C-018B-4084-9AF5-85A5E6DDB504}"/>
              </a:ext>
            </a:extLst>
          </p:cNvPr>
          <p:cNvCxnSpPr/>
          <p:nvPr/>
        </p:nvCxnSpPr>
        <p:spPr>
          <a:xfrm flipV="1">
            <a:off x="4451741" y="1733302"/>
            <a:ext cx="8067" cy="432132"/>
          </a:xfrm>
          <a:prstGeom prst="straightConnector1">
            <a:avLst/>
          </a:prstGeom>
          <a:ln>
            <a:solidFill>
              <a:srgbClr val="96969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Inhaltsplatzhalter 3">
            <a:extLst>
              <a:ext uri="{FF2B5EF4-FFF2-40B4-BE49-F238E27FC236}">
                <a16:creationId xmlns:a16="http://schemas.microsoft.com/office/drawing/2014/main" id="{1E795BA1-B4E2-44C9-8454-CF980A9D798B}"/>
              </a:ext>
            </a:extLst>
          </p:cNvPr>
          <p:cNvSpPr txBox="1">
            <a:spLocks/>
          </p:cNvSpPr>
          <p:nvPr/>
        </p:nvSpPr>
        <p:spPr>
          <a:xfrm>
            <a:off x="4142680" y="1894468"/>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a:t>
            </a:r>
          </a:p>
        </p:txBody>
      </p:sp>
      <p:cxnSp>
        <p:nvCxnSpPr>
          <p:cNvPr id="80" name="Gerade Verbindung mit Pfeil 79">
            <a:extLst>
              <a:ext uri="{FF2B5EF4-FFF2-40B4-BE49-F238E27FC236}">
                <a16:creationId xmlns:a16="http://schemas.microsoft.com/office/drawing/2014/main" id="{A85A63D4-CD62-4574-8BD1-B11ADE5E6143}"/>
              </a:ext>
            </a:extLst>
          </p:cNvPr>
          <p:cNvCxnSpPr>
            <a:cxnSpLocks/>
          </p:cNvCxnSpPr>
          <p:nvPr/>
        </p:nvCxnSpPr>
        <p:spPr>
          <a:xfrm>
            <a:off x="4461811" y="1308357"/>
            <a:ext cx="340839" cy="0"/>
          </a:xfrm>
          <a:prstGeom prst="straightConnector1">
            <a:avLst/>
          </a:prstGeom>
          <a:ln>
            <a:solidFill>
              <a:srgbClr val="96969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Inhaltsplatzhalter 3">
            <a:extLst>
              <a:ext uri="{FF2B5EF4-FFF2-40B4-BE49-F238E27FC236}">
                <a16:creationId xmlns:a16="http://schemas.microsoft.com/office/drawing/2014/main" id="{9EA22D50-0716-44BE-9359-E2DEE8A7717E}"/>
              </a:ext>
            </a:extLst>
          </p:cNvPr>
          <p:cNvSpPr txBox="1">
            <a:spLocks/>
          </p:cNvSpPr>
          <p:nvPr/>
        </p:nvSpPr>
        <p:spPr>
          <a:xfrm>
            <a:off x="4433904" y="1339034"/>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corresponds</a:t>
            </a:r>
            <a:endParaRPr lang="de-DE" sz="800" dirty="0"/>
          </a:p>
        </p:txBody>
      </p:sp>
      <p:sp>
        <p:nvSpPr>
          <p:cNvPr id="82" name="Inhaltsplatzhalter 3">
            <a:extLst>
              <a:ext uri="{FF2B5EF4-FFF2-40B4-BE49-F238E27FC236}">
                <a16:creationId xmlns:a16="http://schemas.microsoft.com/office/drawing/2014/main" id="{2CCDFCED-0323-4F0D-9FCC-AB92AEC9D3AA}"/>
              </a:ext>
            </a:extLst>
          </p:cNvPr>
          <p:cNvSpPr txBox="1">
            <a:spLocks/>
          </p:cNvSpPr>
          <p:nvPr/>
        </p:nvSpPr>
        <p:spPr>
          <a:xfrm>
            <a:off x="4862606" y="1498480"/>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prototype</a:t>
            </a:r>
          </a:p>
        </p:txBody>
      </p:sp>
      <p:sp>
        <p:nvSpPr>
          <p:cNvPr id="2" name="Rechteck 1">
            <a:extLst>
              <a:ext uri="{FF2B5EF4-FFF2-40B4-BE49-F238E27FC236}">
                <a16:creationId xmlns:a16="http://schemas.microsoft.com/office/drawing/2014/main" id="{5E6DE6BE-518C-4AC7-8AA5-10B1F3BA620D}"/>
              </a:ext>
            </a:extLst>
          </p:cNvPr>
          <p:cNvSpPr/>
          <p:nvPr/>
        </p:nvSpPr>
        <p:spPr>
          <a:xfrm>
            <a:off x="2573902" y="900064"/>
            <a:ext cx="6470707" cy="3601064"/>
          </a:xfrm>
          <a:prstGeom prst="rect">
            <a:avLst/>
          </a:prstGeom>
          <a:solidFill>
            <a:schemeClr val="bg1">
              <a:lumMod val="85000"/>
              <a:alpha val="84000"/>
            </a:schemeClr>
          </a:solidFill>
          <a:ln>
            <a:solidFill>
              <a:srgbClr val="969696">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Rechteck 83">
            <a:extLst>
              <a:ext uri="{FF2B5EF4-FFF2-40B4-BE49-F238E27FC236}">
                <a16:creationId xmlns:a16="http://schemas.microsoft.com/office/drawing/2014/main" id="{C5ED8388-E41B-4865-9AC4-745CF281DE19}"/>
              </a:ext>
            </a:extLst>
          </p:cNvPr>
          <p:cNvSpPr/>
          <p:nvPr/>
        </p:nvSpPr>
        <p:spPr>
          <a:xfrm>
            <a:off x="3005899" y="1063637"/>
            <a:ext cx="5814607" cy="2773111"/>
          </a:xfrm>
          <a:prstGeom prst="rect">
            <a:avLst/>
          </a:prstGeom>
          <a:solidFill>
            <a:schemeClr val="tx1">
              <a:lumMod val="50000"/>
              <a:lumOff val="50000"/>
            </a:schemeClr>
          </a:solidFill>
          <a:ln>
            <a:solidFill>
              <a:srgbClr val="969696">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de-DE" dirty="0"/>
              <a:t>Use a </a:t>
            </a:r>
            <a:r>
              <a:rPr lang="de-DE" dirty="0" err="1"/>
              <a:t>mindmap</a:t>
            </a:r>
            <a:r>
              <a:rPr lang="de-DE" dirty="0"/>
              <a:t> </a:t>
            </a:r>
            <a:r>
              <a:rPr lang="de-DE" dirty="0" err="1"/>
              <a:t>to</a:t>
            </a:r>
            <a:r>
              <a:rPr lang="de-DE" dirty="0"/>
              <a:t> </a:t>
            </a:r>
            <a:r>
              <a:rPr lang="de-DE" dirty="0" err="1"/>
              <a:t>gather</a:t>
            </a:r>
            <a:r>
              <a:rPr lang="de-DE" dirty="0"/>
              <a:t> and </a:t>
            </a:r>
            <a:r>
              <a:rPr lang="de-DE" dirty="0" err="1"/>
              <a:t>document</a:t>
            </a:r>
            <a:r>
              <a:rPr lang="de-DE" dirty="0"/>
              <a:t> </a:t>
            </a:r>
            <a:r>
              <a:rPr lang="de-DE" dirty="0" err="1"/>
              <a:t>ideas</a:t>
            </a:r>
            <a:r>
              <a:rPr lang="de-DE" dirty="0"/>
              <a:t>…</a:t>
            </a:r>
          </a:p>
          <a:p>
            <a:pPr marL="285750" indent="-285750">
              <a:buFont typeface="Arial" panose="020B0604020202020204" pitchFamily="34" charset="0"/>
              <a:buChar char="•"/>
            </a:pPr>
            <a:r>
              <a:rPr lang="de-DE" dirty="0"/>
              <a:t>Mindmap </a:t>
            </a:r>
            <a:r>
              <a:rPr lang="de-DE" dirty="0" err="1"/>
              <a:t>tools</a:t>
            </a:r>
            <a:endParaRPr lang="de-DE" dirty="0"/>
          </a:p>
          <a:p>
            <a:pPr marL="742950" lvl="1" indent="-285750">
              <a:buFont typeface="Arial" panose="020B0604020202020204" pitchFamily="34" charset="0"/>
              <a:buChar char="•"/>
            </a:pPr>
            <a:r>
              <a:rPr lang="de-DE" dirty="0" err="1"/>
              <a:t>Mural</a:t>
            </a:r>
            <a:r>
              <a:rPr lang="de-DE" dirty="0"/>
              <a:t> (</a:t>
            </a:r>
            <a:r>
              <a:rPr lang="de-DE" dirty="0">
                <a:hlinkClick r:id="rId30"/>
              </a:rPr>
              <a:t>https://start.mural.co/</a:t>
            </a:r>
            <a:r>
              <a:rPr lang="de-DE" dirty="0"/>
              <a:t>)</a:t>
            </a:r>
          </a:p>
          <a:p>
            <a:pPr marL="742950" lvl="1" indent="-285750">
              <a:buFont typeface="Arial" panose="020B0604020202020204" pitchFamily="34" charset="0"/>
              <a:buChar char="•"/>
            </a:pPr>
            <a:r>
              <a:rPr lang="de-DE" dirty="0" err="1"/>
              <a:t>Xmind</a:t>
            </a:r>
            <a:r>
              <a:rPr lang="de-DE" dirty="0"/>
              <a:t>  (https://www.edrawsoft.com/de/ad/xmind.html)</a:t>
            </a:r>
          </a:p>
        </p:txBody>
      </p:sp>
      <p:sp>
        <p:nvSpPr>
          <p:cNvPr id="85" name="Rechteck 84">
            <a:extLst>
              <a:ext uri="{FF2B5EF4-FFF2-40B4-BE49-F238E27FC236}">
                <a16:creationId xmlns:a16="http://schemas.microsoft.com/office/drawing/2014/main" id="{6952471E-76F0-495B-89C3-801D6983A5A9}"/>
              </a:ext>
            </a:extLst>
          </p:cNvPr>
          <p:cNvSpPr/>
          <p:nvPr/>
        </p:nvSpPr>
        <p:spPr>
          <a:xfrm>
            <a:off x="252783" y="2752330"/>
            <a:ext cx="2321119" cy="1748798"/>
          </a:xfrm>
          <a:prstGeom prst="rect">
            <a:avLst/>
          </a:prstGeom>
          <a:solidFill>
            <a:schemeClr val="bg1">
              <a:lumMod val="85000"/>
              <a:alpha val="84000"/>
            </a:schemeClr>
          </a:solidFill>
          <a:ln>
            <a:solidFill>
              <a:srgbClr val="969696">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76447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2C11151-AFD3-4918-B546-DA880E401E81}"/>
              </a:ext>
            </a:extLst>
          </p:cNvPr>
          <p:cNvSpPr>
            <a:spLocks noGrp="1"/>
          </p:cNvSpPr>
          <p:nvPr>
            <p:ph type="title"/>
          </p:nvPr>
        </p:nvSpPr>
        <p:spPr/>
        <p:txBody>
          <a:bodyPr/>
          <a:lstStyle/>
          <a:p>
            <a:r>
              <a:rPr lang="de-DE" dirty="0"/>
              <a:t>Agenda – </a:t>
            </a:r>
            <a:r>
              <a:rPr lang="de-DE" dirty="0" err="1"/>
              <a:t>From</a:t>
            </a:r>
            <a:r>
              <a:rPr lang="de-DE" dirty="0"/>
              <a:t> </a:t>
            </a:r>
            <a:r>
              <a:rPr lang="de-DE" dirty="0" err="1"/>
              <a:t>Ideas</a:t>
            </a:r>
            <a:r>
              <a:rPr lang="de-DE" dirty="0"/>
              <a:t> </a:t>
            </a:r>
            <a:r>
              <a:rPr lang="de-DE" dirty="0" err="1"/>
              <a:t>to</a:t>
            </a:r>
            <a:r>
              <a:rPr lang="de-DE" dirty="0"/>
              <a:t> </a:t>
            </a:r>
            <a:r>
              <a:rPr lang="de-DE" dirty="0" err="1"/>
              <a:t>Requirements</a:t>
            </a:r>
            <a:endParaRPr lang="sr-Latn-CS" dirty="0"/>
          </a:p>
        </p:txBody>
      </p:sp>
      <p:sp>
        <p:nvSpPr>
          <p:cNvPr id="4" name="Foliennummernplatzhalter 3">
            <a:extLst>
              <a:ext uri="{FF2B5EF4-FFF2-40B4-BE49-F238E27FC236}">
                <a16:creationId xmlns:a16="http://schemas.microsoft.com/office/drawing/2014/main" id="{65C6B3CB-482B-4686-A31C-3C1E7DE2CB2C}"/>
              </a:ext>
            </a:extLst>
          </p:cNvPr>
          <p:cNvSpPr>
            <a:spLocks noGrp="1"/>
          </p:cNvSpPr>
          <p:nvPr>
            <p:ph type="sldNum" sz="quarter" idx="11"/>
          </p:nvPr>
        </p:nvSpPr>
        <p:spPr/>
        <p:txBody>
          <a:bodyPr/>
          <a:lstStyle/>
          <a:p>
            <a:fld id="{45D25029-37DE-484F-BFE0-9B37AF2B26B8}" type="slidenum">
              <a:rPr lang="de-DE" smtClean="0"/>
              <a:pPr/>
              <a:t>12</a:t>
            </a:fld>
            <a:endParaRPr lang="de-DE" dirty="0"/>
          </a:p>
        </p:txBody>
      </p:sp>
      <p:sp>
        <p:nvSpPr>
          <p:cNvPr id="22" name="Textplatzhalter 7">
            <a:extLst>
              <a:ext uri="{FF2B5EF4-FFF2-40B4-BE49-F238E27FC236}">
                <a16:creationId xmlns:a16="http://schemas.microsoft.com/office/drawing/2014/main" id="{32EBC861-2AFF-46A4-B55F-2EA583EF46C2}"/>
              </a:ext>
            </a:extLst>
          </p:cNvPr>
          <p:cNvSpPr txBox="1">
            <a:spLocks/>
          </p:cNvSpPr>
          <p:nvPr/>
        </p:nvSpPr>
        <p:spPr>
          <a:xfrm>
            <a:off x="539750" y="1015191"/>
            <a:ext cx="416226" cy="338433"/>
          </a:xfrm>
          <a:prstGeom prst="rect">
            <a:avLst/>
          </a:prstGeom>
          <a:solidFill>
            <a:schemeClr val="bg1">
              <a:lumMod val="95000"/>
            </a:schemeClr>
          </a:solidFill>
          <a:ln>
            <a:solidFill>
              <a:schemeClr val="bg1">
                <a:lumMod val="95000"/>
              </a:schemeClr>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a:t>1</a:t>
            </a:r>
            <a:endParaRPr lang="en-US" b="1" dirty="0"/>
          </a:p>
        </p:txBody>
      </p:sp>
      <p:sp>
        <p:nvSpPr>
          <p:cNvPr id="23" name="Textplatzhalter 8">
            <a:extLst>
              <a:ext uri="{FF2B5EF4-FFF2-40B4-BE49-F238E27FC236}">
                <a16:creationId xmlns:a16="http://schemas.microsoft.com/office/drawing/2014/main" id="{5DA0ADE0-81F0-4A7E-B699-AF1A8BF56A3E}"/>
              </a:ext>
            </a:extLst>
          </p:cNvPr>
          <p:cNvSpPr txBox="1">
            <a:spLocks/>
          </p:cNvSpPr>
          <p:nvPr/>
        </p:nvSpPr>
        <p:spPr>
          <a:xfrm>
            <a:off x="1033133" y="1015191"/>
            <a:ext cx="7752092" cy="338433"/>
          </a:xfrm>
          <a:prstGeom prst="rect">
            <a:avLst/>
          </a:prstGeom>
          <a:solidFill>
            <a:schemeClr val="bg1">
              <a:lumMod val="95000"/>
            </a:schemeClr>
          </a:solidFill>
          <a:ln>
            <a:solidFill>
              <a:schemeClr val="bg1">
                <a:lumMod val="95000"/>
              </a:schemeClr>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From Ideas to Requirements -  A User Centered Approach</a:t>
            </a:r>
          </a:p>
        </p:txBody>
      </p:sp>
      <p:sp>
        <p:nvSpPr>
          <p:cNvPr id="24" name="Textplatzhalter 9">
            <a:extLst>
              <a:ext uri="{FF2B5EF4-FFF2-40B4-BE49-F238E27FC236}">
                <a16:creationId xmlns:a16="http://schemas.microsoft.com/office/drawing/2014/main" id="{543146A9-5DC4-4B55-AE18-37DB2D433B30}"/>
              </a:ext>
            </a:extLst>
          </p:cNvPr>
          <p:cNvSpPr txBox="1">
            <a:spLocks/>
          </p:cNvSpPr>
          <p:nvPr/>
        </p:nvSpPr>
        <p:spPr>
          <a:xfrm>
            <a:off x="539750" y="1445860"/>
            <a:ext cx="416226" cy="338433"/>
          </a:xfrm>
          <a:prstGeom prst="rect">
            <a:avLst/>
          </a:prstGeom>
          <a:solidFill>
            <a:srgbClr val="76B900"/>
          </a:solidFill>
          <a:ln>
            <a:solidFill>
              <a:srgbClr val="76B900"/>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a:solidFill>
                  <a:schemeClr val="bg1"/>
                </a:solidFill>
              </a:rPr>
              <a:t>2</a:t>
            </a:r>
            <a:endParaRPr lang="en-US" b="1" dirty="0">
              <a:solidFill>
                <a:schemeClr val="bg1"/>
              </a:solidFill>
            </a:endParaRPr>
          </a:p>
        </p:txBody>
      </p:sp>
      <p:sp>
        <p:nvSpPr>
          <p:cNvPr id="25" name="Textplatzhalter 10">
            <a:extLst>
              <a:ext uri="{FF2B5EF4-FFF2-40B4-BE49-F238E27FC236}">
                <a16:creationId xmlns:a16="http://schemas.microsoft.com/office/drawing/2014/main" id="{8553B291-F254-4D2F-890F-E6F7D54C72DB}"/>
              </a:ext>
            </a:extLst>
          </p:cNvPr>
          <p:cNvSpPr txBox="1">
            <a:spLocks/>
          </p:cNvSpPr>
          <p:nvPr/>
        </p:nvSpPr>
        <p:spPr>
          <a:xfrm>
            <a:off x="1033133" y="1445860"/>
            <a:ext cx="7752092" cy="338433"/>
          </a:xfrm>
          <a:prstGeom prst="rect">
            <a:avLst/>
          </a:prstGeom>
          <a:solidFill>
            <a:srgbClr val="76B900"/>
          </a:solidFill>
          <a:ln>
            <a:solidFill>
              <a:srgbClr val="76B900"/>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schemeClr val="bg1"/>
                </a:solidFill>
              </a:rPr>
              <a:t>Usability &amp; User Experienced Design</a:t>
            </a:r>
          </a:p>
        </p:txBody>
      </p:sp>
      <p:sp>
        <p:nvSpPr>
          <p:cNvPr id="2" name="Fußzeilenplatzhalter 1">
            <a:extLst>
              <a:ext uri="{FF2B5EF4-FFF2-40B4-BE49-F238E27FC236}">
                <a16:creationId xmlns:a16="http://schemas.microsoft.com/office/drawing/2014/main" id="{D14F464E-FDE8-4E3A-A5F1-477583630E12}"/>
              </a:ext>
            </a:extLst>
          </p:cNvPr>
          <p:cNvSpPr>
            <a:spLocks noGrp="1"/>
          </p:cNvSpPr>
          <p:nvPr>
            <p:ph type="ftr" sz="quarter" idx="10"/>
          </p:nvPr>
        </p:nvSpPr>
        <p:spPr/>
        <p:txBody>
          <a:bodyPr/>
          <a:lstStyle/>
          <a:p>
            <a:r>
              <a:rPr lang="de-DE"/>
              <a:t>Referent_in ergänzen bitte | Folientitel in Kurzform</a:t>
            </a:r>
            <a:endParaRPr lang="de-DE" dirty="0"/>
          </a:p>
        </p:txBody>
      </p:sp>
      <p:sp>
        <p:nvSpPr>
          <p:cNvPr id="15" name="Textplatzhalter 11">
            <a:extLst>
              <a:ext uri="{FF2B5EF4-FFF2-40B4-BE49-F238E27FC236}">
                <a16:creationId xmlns:a16="http://schemas.microsoft.com/office/drawing/2014/main" id="{C4B12A9A-F1C1-4317-B85B-DE7683493402}"/>
              </a:ext>
            </a:extLst>
          </p:cNvPr>
          <p:cNvSpPr txBox="1">
            <a:spLocks/>
          </p:cNvSpPr>
          <p:nvPr/>
        </p:nvSpPr>
        <p:spPr>
          <a:xfrm>
            <a:off x="539750" y="1876529"/>
            <a:ext cx="416226"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a:t>3</a:t>
            </a:r>
            <a:endParaRPr lang="en-US" b="1" dirty="0"/>
          </a:p>
        </p:txBody>
      </p:sp>
      <p:sp>
        <p:nvSpPr>
          <p:cNvPr id="16" name="Textplatzhalter 12">
            <a:extLst>
              <a:ext uri="{FF2B5EF4-FFF2-40B4-BE49-F238E27FC236}">
                <a16:creationId xmlns:a16="http://schemas.microsoft.com/office/drawing/2014/main" id="{97768D19-3F85-4202-A8D7-A53519FB3488}"/>
              </a:ext>
            </a:extLst>
          </p:cNvPr>
          <p:cNvSpPr txBox="1">
            <a:spLocks/>
          </p:cNvSpPr>
          <p:nvPr/>
        </p:nvSpPr>
        <p:spPr>
          <a:xfrm>
            <a:off x="1033133" y="1876529"/>
            <a:ext cx="7752092"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User Journey</a:t>
            </a:r>
          </a:p>
        </p:txBody>
      </p:sp>
      <p:sp>
        <p:nvSpPr>
          <p:cNvPr id="17" name="Textplatzhalter 13">
            <a:extLst>
              <a:ext uri="{FF2B5EF4-FFF2-40B4-BE49-F238E27FC236}">
                <a16:creationId xmlns:a16="http://schemas.microsoft.com/office/drawing/2014/main" id="{86DAC971-23CE-4DC1-9D92-08B2E8ED55C1}"/>
              </a:ext>
            </a:extLst>
          </p:cNvPr>
          <p:cNvSpPr txBox="1">
            <a:spLocks/>
          </p:cNvSpPr>
          <p:nvPr/>
        </p:nvSpPr>
        <p:spPr>
          <a:xfrm>
            <a:off x="539750" y="2307198"/>
            <a:ext cx="416226"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dirty="0"/>
              <a:t>4</a:t>
            </a:r>
          </a:p>
        </p:txBody>
      </p:sp>
      <p:sp>
        <p:nvSpPr>
          <p:cNvPr id="18" name="Textplatzhalter 14">
            <a:extLst>
              <a:ext uri="{FF2B5EF4-FFF2-40B4-BE49-F238E27FC236}">
                <a16:creationId xmlns:a16="http://schemas.microsoft.com/office/drawing/2014/main" id="{261ED5DE-08F2-4599-8CD0-A6E3BF5438CB}"/>
              </a:ext>
            </a:extLst>
          </p:cNvPr>
          <p:cNvSpPr txBox="1">
            <a:spLocks/>
          </p:cNvSpPr>
          <p:nvPr/>
        </p:nvSpPr>
        <p:spPr>
          <a:xfrm>
            <a:off x="1033133" y="2307198"/>
            <a:ext cx="7752092"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Use Scenarios</a:t>
            </a:r>
          </a:p>
        </p:txBody>
      </p:sp>
      <p:sp>
        <p:nvSpPr>
          <p:cNvPr id="19" name="Textplatzhalter 15">
            <a:extLst>
              <a:ext uri="{FF2B5EF4-FFF2-40B4-BE49-F238E27FC236}">
                <a16:creationId xmlns:a16="http://schemas.microsoft.com/office/drawing/2014/main" id="{59209B96-A312-483B-BCDE-36492DA95D1C}"/>
              </a:ext>
            </a:extLst>
          </p:cNvPr>
          <p:cNvSpPr txBox="1">
            <a:spLocks/>
          </p:cNvSpPr>
          <p:nvPr/>
        </p:nvSpPr>
        <p:spPr>
          <a:xfrm>
            <a:off x="539750" y="2737867"/>
            <a:ext cx="416226"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dirty="0"/>
              <a:t>5</a:t>
            </a:r>
          </a:p>
        </p:txBody>
      </p:sp>
      <p:sp>
        <p:nvSpPr>
          <p:cNvPr id="20" name="Textplatzhalter 16">
            <a:extLst>
              <a:ext uri="{FF2B5EF4-FFF2-40B4-BE49-F238E27FC236}">
                <a16:creationId xmlns:a16="http://schemas.microsoft.com/office/drawing/2014/main" id="{E4E7EA9E-21C3-49D2-B0CC-AFBF9EA64DA2}"/>
              </a:ext>
            </a:extLst>
          </p:cNvPr>
          <p:cNvSpPr txBox="1">
            <a:spLocks/>
          </p:cNvSpPr>
          <p:nvPr/>
        </p:nvSpPr>
        <p:spPr>
          <a:xfrm>
            <a:off x="1033133" y="2737867"/>
            <a:ext cx="7752092"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Prototyping</a:t>
            </a:r>
          </a:p>
        </p:txBody>
      </p:sp>
      <p:sp>
        <p:nvSpPr>
          <p:cNvPr id="21" name="Textplatzhalter 15">
            <a:extLst>
              <a:ext uri="{FF2B5EF4-FFF2-40B4-BE49-F238E27FC236}">
                <a16:creationId xmlns:a16="http://schemas.microsoft.com/office/drawing/2014/main" id="{A56968AC-F989-4EEB-A5E2-D07EEBCC3958}"/>
              </a:ext>
            </a:extLst>
          </p:cNvPr>
          <p:cNvSpPr txBox="1">
            <a:spLocks/>
          </p:cNvSpPr>
          <p:nvPr/>
        </p:nvSpPr>
        <p:spPr>
          <a:xfrm>
            <a:off x="539750" y="3168536"/>
            <a:ext cx="416226"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de-DE" b="1" dirty="0"/>
              <a:t>6</a:t>
            </a:r>
            <a:endParaRPr lang="en-US" b="1" dirty="0"/>
          </a:p>
        </p:txBody>
      </p:sp>
      <p:sp>
        <p:nvSpPr>
          <p:cNvPr id="32" name="Textplatzhalter 16">
            <a:extLst>
              <a:ext uri="{FF2B5EF4-FFF2-40B4-BE49-F238E27FC236}">
                <a16:creationId xmlns:a16="http://schemas.microsoft.com/office/drawing/2014/main" id="{111896DC-0A03-4871-A054-858F851B7C76}"/>
              </a:ext>
            </a:extLst>
          </p:cNvPr>
          <p:cNvSpPr txBox="1">
            <a:spLocks/>
          </p:cNvSpPr>
          <p:nvPr/>
        </p:nvSpPr>
        <p:spPr>
          <a:xfrm>
            <a:off x="1033133" y="3168536"/>
            <a:ext cx="7752092"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Usability Evaluation</a:t>
            </a:r>
          </a:p>
        </p:txBody>
      </p:sp>
    </p:spTree>
    <p:extLst>
      <p:ext uri="{BB962C8B-B14F-4D97-AF65-F5344CB8AC3E}">
        <p14:creationId xmlns:p14="http://schemas.microsoft.com/office/powerpoint/2010/main" val="410449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1AAE56B-D106-411D-AB14-53F877EA9A82}"/>
              </a:ext>
            </a:extLst>
          </p:cNvPr>
          <p:cNvSpPr>
            <a:spLocks noGrp="1"/>
          </p:cNvSpPr>
          <p:nvPr>
            <p:ph type="title"/>
          </p:nvPr>
        </p:nvSpPr>
        <p:spPr/>
        <p:txBody>
          <a:bodyPr/>
          <a:lstStyle/>
          <a:p>
            <a:r>
              <a:rPr lang="de-DE" dirty="0" err="1"/>
              <a:t>What</a:t>
            </a:r>
            <a:r>
              <a:rPr lang="de-DE" dirty="0"/>
              <a:t> </a:t>
            </a:r>
            <a:r>
              <a:rPr lang="de-DE" dirty="0" err="1"/>
              <a:t>is</a:t>
            </a:r>
            <a:r>
              <a:rPr lang="de-DE" dirty="0"/>
              <a:t> Usability</a:t>
            </a:r>
          </a:p>
        </p:txBody>
      </p:sp>
      <p:sp>
        <p:nvSpPr>
          <p:cNvPr id="4" name="Fußzeilenplatzhalter 3">
            <a:extLst>
              <a:ext uri="{FF2B5EF4-FFF2-40B4-BE49-F238E27FC236}">
                <a16:creationId xmlns:a16="http://schemas.microsoft.com/office/drawing/2014/main" id="{D30311A5-38F5-4F4C-847D-3E8F8090BFF7}"/>
              </a:ext>
            </a:extLst>
          </p:cNvPr>
          <p:cNvSpPr>
            <a:spLocks noGrp="1"/>
          </p:cNvSpPr>
          <p:nvPr>
            <p:ph type="ftr" sz="quarter" idx="10"/>
          </p:nvPr>
        </p:nvSpPr>
        <p:spPr/>
        <p:txBody>
          <a:bodyPr/>
          <a:lstStyle/>
          <a:p>
            <a:r>
              <a:rPr lang="de-DE"/>
              <a:t>Referent_in ergänzen bitte | Folientitel in Kurzform</a:t>
            </a:r>
            <a:endParaRPr lang="de-DE" dirty="0"/>
          </a:p>
        </p:txBody>
      </p:sp>
      <p:sp>
        <p:nvSpPr>
          <p:cNvPr id="5" name="Foliennummernplatzhalter 4">
            <a:extLst>
              <a:ext uri="{FF2B5EF4-FFF2-40B4-BE49-F238E27FC236}">
                <a16:creationId xmlns:a16="http://schemas.microsoft.com/office/drawing/2014/main" id="{D472AEFA-D375-4363-941D-961A52746A5F}"/>
              </a:ext>
            </a:extLst>
          </p:cNvPr>
          <p:cNvSpPr>
            <a:spLocks noGrp="1"/>
          </p:cNvSpPr>
          <p:nvPr>
            <p:ph type="sldNum" sz="quarter" idx="11"/>
          </p:nvPr>
        </p:nvSpPr>
        <p:spPr/>
        <p:txBody>
          <a:bodyPr/>
          <a:lstStyle/>
          <a:p>
            <a:fld id="{45D25029-37DE-484F-BFE0-9B37AF2B26B8}" type="slidenum">
              <a:rPr lang="de-DE" smtClean="0"/>
              <a:pPr/>
              <a:t>13</a:t>
            </a:fld>
            <a:endParaRPr lang="de-DE" dirty="0"/>
          </a:p>
        </p:txBody>
      </p:sp>
      <p:pic>
        <p:nvPicPr>
          <p:cNvPr id="6" name="Picture 2">
            <a:extLst>
              <a:ext uri="{FF2B5EF4-FFF2-40B4-BE49-F238E27FC236}">
                <a16:creationId xmlns:a16="http://schemas.microsoft.com/office/drawing/2014/main" id="{8FC37F49-83CD-4E1E-8F77-AB8BF17D0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879" y="825429"/>
            <a:ext cx="2892491" cy="3348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feld 6">
            <a:extLst>
              <a:ext uri="{FF2B5EF4-FFF2-40B4-BE49-F238E27FC236}">
                <a16:creationId xmlns:a16="http://schemas.microsoft.com/office/drawing/2014/main" id="{733C5599-3759-45D0-B7AA-73054917E49E}"/>
              </a:ext>
            </a:extLst>
          </p:cNvPr>
          <p:cNvSpPr txBox="1"/>
          <p:nvPr/>
        </p:nvSpPr>
        <p:spPr>
          <a:xfrm>
            <a:off x="1677815" y="3948739"/>
            <a:ext cx="6386685" cy="369332"/>
          </a:xfrm>
          <a:prstGeom prst="rect">
            <a:avLst/>
          </a:prstGeom>
          <a:noFill/>
        </p:spPr>
        <p:txBody>
          <a:bodyPr wrap="none" rtlCol="0">
            <a:spAutoFit/>
          </a:bodyPr>
          <a:lstStyle/>
          <a:p>
            <a:r>
              <a:rPr lang="de-DE" dirty="0"/>
              <a:t>Usability </a:t>
            </a:r>
            <a:r>
              <a:rPr lang="de-DE" dirty="0" err="1"/>
              <a:t>means</a:t>
            </a:r>
            <a:r>
              <a:rPr lang="de-DE" dirty="0"/>
              <a:t>, </a:t>
            </a:r>
            <a:r>
              <a:rPr lang="de-DE" dirty="0" err="1"/>
              <a:t>you</a:t>
            </a:r>
            <a:r>
              <a:rPr lang="de-DE" dirty="0"/>
              <a:t> </a:t>
            </a:r>
            <a:r>
              <a:rPr lang="de-DE" dirty="0" err="1"/>
              <a:t>can</a:t>
            </a:r>
            <a:r>
              <a:rPr lang="de-DE" dirty="0"/>
              <a:t> </a:t>
            </a:r>
            <a:r>
              <a:rPr lang="de-DE" dirty="0" err="1"/>
              <a:t>use</a:t>
            </a:r>
            <a:r>
              <a:rPr lang="de-DE" dirty="0"/>
              <a:t> </a:t>
            </a:r>
            <a:r>
              <a:rPr lang="de-DE" dirty="0" err="1"/>
              <a:t>it</a:t>
            </a:r>
            <a:r>
              <a:rPr lang="de-DE" dirty="0"/>
              <a:t> </a:t>
            </a:r>
            <a:r>
              <a:rPr lang="de-DE" dirty="0" err="1"/>
              <a:t>with</a:t>
            </a:r>
            <a:r>
              <a:rPr lang="de-DE" dirty="0"/>
              <a:t> </a:t>
            </a:r>
            <a:r>
              <a:rPr lang="de-DE" dirty="0" err="1"/>
              <a:t>it‘s</a:t>
            </a:r>
            <a:r>
              <a:rPr lang="de-DE" dirty="0"/>
              <a:t> </a:t>
            </a:r>
            <a:r>
              <a:rPr lang="de-DE" dirty="0" err="1"/>
              <a:t>intended</a:t>
            </a:r>
            <a:r>
              <a:rPr lang="de-DE" dirty="0"/>
              <a:t> </a:t>
            </a:r>
            <a:r>
              <a:rPr lang="de-DE" dirty="0" err="1"/>
              <a:t>use</a:t>
            </a:r>
            <a:endParaRPr lang="de-DE" dirty="0"/>
          </a:p>
        </p:txBody>
      </p:sp>
    </p:spTree>
    <p:extLst>
      <p:ext uri="{BB962C8B-B14F-4D97-AF65-F5344CB8AC3E}">
        <p14:creationId xmlns:p14="http://schemas.microsoft.com/office/powerpoint/2010/main" val="358911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1AAE56B-D106-411D-AB14-53F877EA9A82}"/>
              </a:ext>
            </a:extLst>
          </p:cNvPr>
          <p:cNvSpPr>
            <a:spLocks noGrp="1"/>
          </p:cNvSpPr>
          <p:nvPr>
            <p:ph type="title"/>
          </p:nvPr>
        </p:nvSpPr>
        <p:spPr/>
        <p:txBody>
          <a:bodyPr/>
          <a:lstStyle/>
          <a:p>
            <a:r>
              <a:rPr lang="de-DE" dirty="0" err="1"/>
              <a:t>What</a:t>
            </a:r>
            <a:r>
              <a:rPr lang="de-DE" dirty="0"/>
              <a:t> </a:t>
            </a:r>
            <a:r>
              <a:rPr lang="de-DE" dirty="0" err="1"/>
              <a:t>is</a:t>
            </a:r>
            <a:r>
              <a:rPr lang="de-DE" dirty="0"/>
              <a:t> Usability</a:t>
            </a:r>
          </a:p>
        </p:txBody>
      </p:sp>
      <p:sp>
        <p:nvSpPr>
          <p:cNvPr id="4" name="Fußzeilenplatzhalter 3">
            <a:extLst>
              <a:ext uri="{FF2B5EF4-FFF2-40B4-BE49-F238E27FC236}">
                <a16:creationId xmlns:a16="http://schemas.microsoft.com/office/drawing/2014/main" id="{D30311A5-38F5-4F4C-847D-3E8F8090BFF7}"/>
              </a:ext>
            </a:extLst>
          </p:cNvPr>
          <p:cNvSpPr>
            <a:spLocks noGrp="1"/>
          </p:cNvSpPr>
          <p:nvPr>
            <p:ph type="ftr" sz="quarter" idx="10"/>
          </p:nvPr>
        </p:nvSpPr>
        <p:spPr/>
        <p:txBody>
          <a:bodyPr/>
          <a:lstStyle/>
          <a:p>
            <a:r>
              <a:rPr lang="de-DE"/>
              <a:t>Referent_in ergänzen bitte | Folientitel in Kurzform</a:t>
            </a:r>
            <a:endParaRPr lang="de-DE" dirty="0"/>
          </a:p>
        </p:txBody>
      </p:sp>
      <p:sp>
        <p:nvSpPr>
          <p:cNvPr id="5" name="Foliennummernplatzhalter 4">
            <a:extLst>
              <a:ext uri="{FF2B5EF4-FFF2-40B4-BE49-F238E27FC236}">
                <a16:creationId xmlns:a16="http://schemas.microsoft.com/office/drawing/2014/main" id="{D472AEFA-D375-4363-941D-961A52746A5F}"/>
              </a:ext>
            </a:extLst>
          </p:cNvPr>
          <p:cNvSpPr>
            <a:spLocks noGrp="1"/>
          </p:cNvSpPr>
          <p:nvPr>
            <p:ph type="sldNum" sz="quarter" idx="11"/>
          </p:nvPr>
        </p:nvSpPr>
        <p:spPr/>
        <p:txBody>
          <a:bodyPr/>
          <a:lstStyle/>
          <a:p>
            <a:fld id="{45D25029-37DE-484F-BFE0-9B37AF2B26B8}" type="slidenum">
              <a:rPr lang="de-DE" smtClean="0"/>
              <a:pPr/>
              <a:t>14</a:t>
            </a:fld>
            <a:endParaRPr lang="de-DE" dirty="0"/>
          </a:p>
        </p:txBody>
      </p:sp>
      <p:pic>
        <p:nvPicPr>
          <p:cNvPr id="8" name="Inhaltsplatzhalter 6">
            <a:extLst>
              <a:ext uri="{FF2B5EF4-FFF2-40B4-BE49-F238E27FC236}">
                <a16:creationId xmlns:a16="http://schemas.microsoft.com/office/drawing/2014/main" id="{A3B425C4-5657-440F-88C9-336947E5C1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3587" y="903081"/>
            <a:ext cx="4705017" cy="3144520"/>
          </a:xfrm>
        </p:spPr>
      </p:pic>
      <p:sp>
        <p:nvSpPr>
          <p:cNvPr id="9" name="Textfeld 8">
            <a:extLst>
              <a:ext uri="{FF2B5EF4-FFF2-40B4-BE49-F238E27FC236}">
                <a16:creationId xmlns:a16="http://schemas.microsoft.com/office/drawing/2014/main" id="{70FC4F1D-AA09-4455-A990-7249789345D7}"/>
              </a:ext>
            </a:extLst>
          </p:cNvPr>
          <p:cNvSpPr txBox="1"/>
          <p:nvPr/>
        </p:nvSpPr>
        <p:spPr>
          <a:xfrm>
            <a:off x="2413829" y="4163460"/>
            <a:ext cx="3869703" cy="369332"/>
          </a:xfrm>
          <a:prstGeom prst="rect">
            <a:avLst/>
          </a:prstGeom>
          <a:noFill/>
        </p:spPr>
        <p:txBody>
          <a:bodyPr wrap="square" rtlCol="0">
            <a:spAutoFit/>
          </a:bodyPr>
          <a:lstStyle/>
          <a:p>
            <a:r>
              <a:rPr lang="de-DE" dirty="0"/>
              <a:t>Usability </a:t>
            </a:r>
            <a:r>
              <a:rPr lang="de-DE" dirty="0" err="1"/>
              <a:t>means</a:t>
            </a:r>
            <a:r>
              <a:rPr lang="de-DE" dirty="0"/>
              <a:t>, </a:t>
            </a:r>
            <a:r>
              <a:rPr lang="de-DE" dirty="0" err="1"/>
              <a:t>you</a:t>
            </a:r>
            <a:r>
              <a:rPr lang="de-DE" dirty="0"/>
              <a:t> </a:t>
            </a:r>
            <a:r>
              <a:rPr lang="de-DE" dirty="0" err="1"/>
              <a:t>are</a:t>
            </a:r>
            <a:r>
              <a:rPr lang="de-DE" dirty="0"/>
              <a:t> not </a:t>
            </a:r>
            <a:r>
              <a:rPr lang="de-DE" dirty="0" err="1"/>
              <a:t>confused</a:t>
            </a:r>
            <a:r>
              <a:rPr lang="de-DE" dirty="0"/>
              <a:t>!</a:t>
            </a:r>
          </a:p>
        </p:txBody>
      </p:sp>
    </p:spTree>
    <p:extLst>
      <p:ext uri="{BB962C8B-B14F-4D97-AF65-F5344CB8AC3E}">
        <p14:creationId xmlns:p14="http://schemas.microsoft.com/office/powerpoint/2010/main" val="3812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1AAE56B-D106-411D-AB14-53F877EA9A82}"/>
              </a:ext>
            </a:extLst>
          </p:cNvPr>
          <p:cNvSpPr>
            <a:spLocks noGrp="1"/>
          </p:cNvSpPr>
          <p:nvPr>
            <p:ph type="title"/>
          </p:nvPr>
        </p:nvSpPr>
        <p:spPr/>
        <p:txBody>
          <a:bodyPr/>
          <a:lstStyle/>
          <a:p>
            <a:r>
              <a:rPr lang="de-DE" dirty="0" err="1"/>
              <a:t>What</a:t>
            </a:r>
            <a:r>
              <a:rPr lang="de-DE" dirty="0"/>
              <a:t> </a:t>
            </a:r>
            <a:r>
              <a:rPr lang="de-DE" dirty="0" err="1"/>
              <a:t>is</a:t>
            </a:r>
            <a:r>
              <a:rPr lang="de-DE" dirty="0"/>
              <a:t> Usability</a:t>
            </a:r>
          </a:p>
        </p:txBody>
      </p:sp>
      <p:sp>
        <p:nvSpPr>
          <p:cNvPr id="4" name="Fußzeilenplatzhalter 3">
            <a:extLst>
              <a:ext uri="{FF2B5EF4-FFF2-40B4-BE49-F238E27FC236}">
                <a16:creationId xmlns:a16="http://schemas.microsoft.com/office/drawing/2014/main" id="{D30311A5-38F5-4F4C-847D-3E8F8090BFF7}"/>
              </a:ext>
            </a:extLst>
          </p:cNvPr>
          <p:cNvSpPr>
            <a:spLocks noGrp="1"/>
          </p:cNvSpPr>
          <p:nvPr>
            <p:ph type="ftr" sz="quarter" idx="10"/>
          </p:nvPr>
        </p:nvSpPr>
        <p:spPr/>
        <p:txBody>
          <a:bodyPr/>
          <a:lstStyle/>
          <a:p>
            <a:r>
              <a:rPr lang="de-DE"/>
              <a:t>Referent_in ergänzen bitte | Folientitel in Kurzform</a:t>
            </a:r>
            <a:endParaRPr lang="de-DE" dirty="0"/>
          </a:p>
        </p:txBody>
      </p:sp>
      <p:sp>
        <p:nvSpPr>
          <p:cNvPr id="5" name="Foliennummernplatzhalter 4">
            <a:extLst>
              <a:ext uri="{FF2B5EF4-FFF2-40B4-BE49-F238E27FC236}">
                <a16:creationId xmlns:a16="http://schemas.microsoft.com/office/drawing/2014/main" id="{D472AEFA-D375-4363-941D-961A52746A5F}"/>
              </a:ext>
            </a:extLst>
          </p:cNvPr>
          <p:cNvSpPr>
            <a:spLocks noGrp="1"/>
          </p:cNvSpPr>
          <p:nvPr>
            <p:ph type="sldNum" sz="quarter" idx="11"/>
          </p:nvPr>
        </p:nvSpPr>
        <p:spPr/>
        <p:txBody>
          <a:bodyPr/>
          <a:lstStyle/>
          <a:p>
            <a:fld id="{45D25029-37DE-484F-BFE0-9B37AF2B26B8}" type="slidenum">
              <a:rPr lang="de-DE" smtClean="0"/>
              <a:pPr/>
              <a:t>15</a:t>
            </a:fld>
            <a:endParaRPr lang="de-DE" dirty="0"/>
          </a:p>
        </p:txBody>
      </p:sp>
      <p:pic>
        <p:nvPicPr>
          <p:cNvPr id="10" name="Picture 2">
            <a:extLst>
              <a:ext uri="{FF2B5EF4-FFF2-40B4-BE49-F238E27FC236}">
                <a16:creationId xmlns:a16="http://schemas.microsoft.com/office/drawing/2014/main" id="{2B31E661-52D6-4B1F-A76A-18FFA7549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0733" y="936017"/>
            <a:ext cx="3829482" cy="338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feld 10">
            <a:extLst>
              <a:ext uri="{FF2B5EF4-FFF2-40B4-BE49-F238E27FC236}">
                <a16:creationId xmlns:a16="http://schemas.microsoft.com/office/drawing/2014/main" id="{858BFB38-237B-497B-8B90-6E6BA8780179}"/>
              </a:ext>
            </a:extLst>
          </p:cNvPr>
          <p:cNvSpPr txBox="1"/>
          <p:nvPr/>
        </p:nvSpPr>
        <p:spPr>
          <a:xfrm>
            <a:off x="2450125" y="4153957"/>
            <a:ext cx="4575291" cy="369332"/>
          </a:xfrm>
          <a:prstGeom prst="rect">
            <a:avLst/>
          </a:prstGeom>
          <a:noFill/>
        </p:spPr>
        <p:txBody>
          <a:bodyPr wrap="none" rtlCol="0">
            <a:spAutoFit/>
          </a:bodyPr>
          <a:lstStyle/>
          <a:p>
            <a:r>
              <a:rPr lang="de-DE" dirty="0"/>
              <a:t>Usability </a:t>
            </a:r>
            <a:r>
              <a:rPr lang="de-DE" dirty="0" err="1"/>
              <a:t>means</a:t>
            </a:r>
            <a:r>
              <a:rPr lang="de-DE" dirty="0"/>
              <a:t>, </a:t>
            </a:r>
            <a:r>
              <a:rPr lang="de-DE" dirty="0" err="1"/>
              <a:t>you</a:t>
            </a:r>
            <a:r>
              <a:rPr lang="de-DE" dirty="0"/>
              <a:t> </a:t>
            </a:r>
            <a:r>
              <a:rPr lang="de-DE" dirty="0" err="1"/>
              <a:t>can</a:t>
            </a:r>
            <a:r>
              <a:rPr lang="de-DE" dirty="0"/>
              <a:t> </a:t>
            </a:r>
            <a:r>
              <a:rPr lang="de-DE" dirty="0" err="1"/>
              <a:t>use</a:t>
            </a:r>
            <a:r>
              <a:rPr lang="de-DE" dirty="0"/>
              <a:t> </a:t>
            </a:r>
            <a:r>
              <a:rPr lang="de-DE" dirty="0" err="1"/>
              <a:t>it</a:t>
            </a:r>
            <a:r>
              <a:rPr lang="de-DE" dirty="0"/>
              <a:t> </a:t>
            </a:r>
            <a:r>
              <a:rPr lang="de-DE" dirty="0" err="1"/>
              <a:t>safely</a:t>
            </a:r>
            <a:endParaRPr lang="de-DE" dirty="0"/>
          </a:p>
        </p:txBody>
      </p:sp>
    </p:spTree>
    <p:extLst>
      <p:ext uri="{BB962C8B-B14F-4D97-AF65-F5344CB8AC3E}">
        <p14:creationId xmlns:p14="http://schemas.microsoft.com/office/powerpoint/2010/main" val="340063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1AAE56B-D106-411D-AB14-53F877EA9A82}"/>
              </a:ext>
            </a:extLst>
          </p:cNvPr>
          <p:cNvSpPr>
            <a:spLocks noGrp="1"/>
          </p:cNvSpPr>
          <p:nvPr>
            <p:ph type="title"/>
          </p:nvPr>
        </p:nvSpPr>
        <p:spPr/>
        <p:txBody>
          <a:bodyPr/>
          <a:lstStyle/>
          <a:p>
            <a:r>
              <a:rPr lang="de-DE" dirty="0" err="1"/>
              <a:t>What</a:t>
            </a:r>
            <a:r>
              <a:rPr lang="de-DE" dirty="0"/>
              <a:t> </a:t>
            </a:r>
            <a:r>
              <a:rPr lang="de-DE" dirty="0" err="1"/>
              <a:t>is</a:t>
            </a:r>
            <a:r>
              <a:rPr lang="de-DE" dirty="0"/>
              <a:t> Usability</a:t>
            </a:r>
          </a:p>
        </p:txBody>
      </p:sp>
      <p:sp>
        <p:nvSpPr>
          <p:cNvPr id="4" name="Fußzeilenplatzhalter 3">
            <a:extLst>
              <a:ext uri="{FF2B5EF4-FFF2-40B4-BE49-F238E27FC236}">
                <a16:creationId xmlns:a16="http://schemas.microsoft.com/office/drawing/2014/main" id="{D30311A5-38F5-4F4C-847D-3E8F8090BFF7}"/>
              </a:ext>
            </a:extLst>
          </p:cNvPr>
          <p:cNvSpPr>
            <a:spLocks noGrp="1"/>
          </p:cNvSpPr>
          <p:nvPr>
            <p:ph type="ftr" sz="quarter" idx="10"/>
          </p:nvPr>
        </p:nvSpPr>
        <p:spPr/>
        <p:txBody>
          <a:bodyPr/>
          <a:lstStyle/>
          <a:p>
            <a:r>
              <a:rPr lang="de-DE"/>
              <a:t>Referent_in ergänzen bitte | Folientitel in Kurzform</a:t>
            </a:r>
            <a:endParaRPr lang="de-DE" dirty="0"/>
          </a:p>
        </p:txBody>
      </p:sp>
      <p:sp>
        <p:nvSpPr>
          <p:cNvPr id="5" name="Foliennummernplatzhalter 4">
            <a:extLst>
              <a:ext uri="{FF2B5EF4-FFF2-40B4-BE49-F238E27FC236}">
                <a16:creationId xmlns:a16="http://schemas.microsoft.com/office/drawing/2014/main" id="{D472AEFA-D375-4363-941D-961A52746A5F}"/>
              </a:ext>
            </a:extLst>
          </p:cNvPr>
          <p:cNvSpPr>
            <a:spLocks noGrp="1"/>
          </p:cNvSpPr>
          <p:nvPr>
            <p:ph type="sldNum" sz="quarter" idx="11"/>
          </p:nvPr>
        </p:nvSpPr>
        <p:spPr/>
        <p:txBody>
          <a:bodyPr/>
          <a:lstStyle/>
          <a:p>
            <a:fld id="{45D25029-37DE-484F-BFE0-9B37AF2B26B8}" type="slidenum">
              <a:rPr lang="de-DE" smtClean="0"/>
              <a:pPr/>
              <a:t>16</a:t>
            </a:fld>
            <a:endParaRPr lang="de-DE" dirty="0"/>
          </a:p>
        </p:txBody>
      </p:sp>
      <p:pic>
        <p:nvPicPr>
          <p:cNvPr id="6" name="Grafik 5">
            <a:extLst>
              <a:ext uri="{FF2B5EF4-FFF2-40B4-BE49-F238E27FC236}">
                <a16:creationId xmlns:a16="http://schemas.microsoft.com/office/drawing/2014/main" id="{0D0F6981-8B5F-4546-98A2-15D28FB11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0125" y="1078737"/>
            <a:ext cx="3676972" cy="2757729"/>
          </a:xfrm>
          <a:prstGeom prst="rect">
            <a:avLst/>
          </a:prstGeom>
        </p:spPr>
      </p:pic>
      <p:sp>
        <p:nvSpPr>
          <p:cNvPr id="7" name="Textfeld 6">
            <a:extLst>
              <a:ext uri="{FF2B5EF4-FFF2-40B4-BE49-F238E27FC236}">
                <a16:creationId xmlns:a16="http://schemas.microsoft.com/office/drawing/2014/main" id="{69DEAC83-1EE4-460C-B5B6-367CCBAE2F93}"/>
              </a:ext>
            </a:extLst>
          </p:cNvPr>
          <p:cNvSpPr txBox="1"/>
          <p:nvPr/>
        </p:nvSpPr>
        <p:spPr>
          <a:xfrm>
            <a:off x="1893522" y="4040768"/>
            <a:ext cx="6710728" cy="369332"/>
          </a:xfrm>
          <a:prstGeom prst="rect">
            <a:avLst/>
          </a:prstGeom>
          <a:noFill/>
        </p:spPr>
        <p:txBody>
          <a:bodyPr wrap="square" rtlCol="0">
            <a:spAutoFit/>
          </a:bodyPr>
          <a:lstStyle/>
          <a:p>
            <a:r>
              <a:rPr lang="de-DE" dirty="0"/>
              <a:t>Usability </a:t>
            </a:r>
            <a:r>
              <a:rPr lang="de-DE" dirty="0" err="1"/>
              <a:t>means</a:t>
            </a:r>
            <a:r>
              <a:rPr lang="de-DE" dirty="0"/>
              <a:t>, </a:t>
            </a:r>
            <a:r>
              <a:rPr lang="de-DE" dirty="0" err="1"/>
              <a:t>you</a:t>
            </a:r>
            <a:r>
              <a:rPr lang="de-DE" dirty="0"/>
              <a:t> </a:t>
            </a:r>
            <a:r>
              <a:rPr lang="de-DE" dirty="0" err="1"/>
              <a:t>can</a:t>
            </a:r>
            <a:r>
              <a:rPr lang="de-DE" dirty="0"/>
              <a:t> </a:t>
            </a:r>
            <a:r>
              <a:rPr lang="de-DE" dirty="0" err="1"/>
              <a:t>use</a:t>
            </a:r>
            <a:r>
              <a:rPr lang="de-DE" dirty="0"/>
              <a:t> </a:t>
            </a:r>
            <a:r>
              <a:rPr lang="de-DE" dirty="0" err="1"/>
              <a:t>it</a:t>
            </a:r>
            <a:r>
              <a:rPr lang="de-DE" dirty="0"/>
              <a:t> </a:t>
            </a:r>
            <a:r>
              <a:rPr lang="de-DE" dirty="0" err="1"/>
              <a:t>without</a:t>
            </a:r>
            <a:r>
              <a:rPr lang="de-DE" dirty="0"/>
              <a:t> </a:t>
            </a:r>
            <a:r>
              <a:rPr lang="de-DE" dirty="0" err="1"/>
              <a:t>further</a:t>
            </a:r>
            <a:r>
              <a:rPr lang="de-DE" dirty="0"/>
              <a:t> </a:t>
            </a:r>
            <a:r>
              <a:rPr lang="de-DE" dirty="0" err="1"/>
              <a:t>explanations</a:t>
            </a:r>
            <a:endParaRPr lang="de-DE" dirty="0"/>
          </a:p>
        </p:txBody>
      </p:sp>
    </p:spTree>
    <p:extLst>
      <p:ext uri="{BB962C8B-B14F-4D97-AF65-F5344CB8AC3E}">
        <p14:creationId xmlns:p14="http://schemas.microsoft.com/office/powerpoint/2010/main" val="86943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8387571-ADDA-452C-A32D-F3B6CCB2AF67}"/>
              </a:ext>
            </a:extLst>
          </p:cNvPr>
          <p:cNvSpPr>
            <a:spLocks noGrp="1"/>
          </p:cNvSpPr>
          <p:nvPr>
            <p:ph type="title"/>
          </p:nvPr>
        </p:nvSpPr>
        <p:spPr/>
        <p:txBody>
          <a:bodyPr/>
          <a:lstStyle/>
          <a:p>
            <a:r>
              <a:rPr lang="de-DE" dirty="0"/>
              <a:t>User </a:t>
            </a:r>
            <a:r>
              <a:rPr lang="de-DE" dirty="0" err="1"/>
              <a:t>Experienced</a:t>
            </a:r>
            <a:r>
              <a:rPr lang="de-DE" dirty="0"/>
              <a:t> (UX) Design &amp; Usability</a:t>
            </a:r>
          </a:p>
        </p:txBody>
      </p:sp>
      <p:sp>
        <p:nvSpPr>
          <p:cNvPr id="5" name="Foliennummernplatzhalter 4">
            <a:extLst>
              <a:ext uri="{FF2B5EF4-FFF2-40B4-BE49-F238E27FC236}">
                <a16:creationId xmlns:a16="http://schemas.microsoft.com/office/drawing/2014/main" id="{9CE6FA85-2E1E-426E-9234-CCB08036F40E}"/>
              </a:ext>
            </a:extLst>
          </p:cNvPr>
          <p:cNvSpPr>
            <a:spLocks noGrp="1"/>
          </p:cNvSpPr>
          <p:nvPr>
            <p:ph type="sldNum" sz="quarter" idx="11"/>
          </p:nvPr>
        </p:nvSpPr>
        <p:spPr/>
        <p:txBody>
          <a:bodyPr/>
          <a:lstStyle/>
          <a:p>
            <a:fld id="{45D25029-37DE-484F-BFE0-9B37AF2B26B8}" type="slidenum">
              <a:rPr lang="de-DE" smtClean="0"/>
              <a:pPr/>
              <a:t>17</a:t>
            </a:fld>
            <a:endParaRPr lang="de-DE" dirty="0"/>
          </a:p>
        </p:txBody>
      </p:sp>
      <p:sp>
        <p:nvSpPr>
          <p:cNvPr id="16" name="Inhaltsplatzhalter 15">
            <a:extLst>
              <a:ext uri="{FF2B5EF4-FFF2-40B4-BE49-F238E27FC236}">
                <a16:creationId xmlns:a16="http://schemas.microsoft.com/office/drawing/2014/main" id="{24F20DD9-8300-41F4-932A-788E3EA8C9A8}"/>
              </a:ext>
            </a:extLst>
          </p:cNvPr>
          <p:cNvSpPr>
            <a:spLocks noGrp="1"/>
          </p:cNvSpPr>
          <p:nvPr>
            <p:ph idx="1"/>
          </p:nvPr>
        </p:nvSpPr>
        <p:spPr>
          <a:xfrm>
            <a:off x="540000" y="997200"/>
            <a:ext cx="4032000" cy="3420000"/>
          </a:xfrm>
        </p:spPr>
        <p:txBody>
          <a:bodyPr/>
          <a:lstStyle/>
          <a:p>
            <a:pPr lvl="1"/>
            <a:r>
              <a:rPr lang="de-DE" sz="1400" dirty="0"/>
              <a:t>UX </a:t>
            </a:r>
            <a:r>
              <a:rPr lang="de-DE" sz="1400" dirty="0" err="1"/>
              <a:t>can</a:t>
            </a:r>
            <a:r>
              <a:rPr lang="de-DE" sz="1400" dirty="0"/>
              <a:t> </a:t>
            </a:r>
            <a:r>
              <a:rPr lang="de-DE" sz="1400" dirty="0" err="1"/>
              <a:t>be</a:t>
            </a:r>
            <a:r>
              <a:rPr lang="de-DE" sz="1400" dirty="0"/>
              <a:t> </a:t>
            </a:r>
            <a:r>
              <a:rPr lang="de-DE" sz="1400" dirty="0" err="1"/>
              <a:t>seen</a:t>
            </a:r>
            <a:r>
              <a:rPr lang="de-DE" sz="1400" dirty="0"/>
              <a:t> </a:t>
            </a:r>
            <a:r>
              <a:rPr lang="de-DE" sz="1400" dirty="0" err="1"/>
              <a:t>as</a:t>
            </a:r>
            <a:r>
              <a:rPr lang="de-DE" sz="1400" dirty="0"/>
              <a:t> a </a:t>
            </a:r>
            <a:r>
              <a:rPr lang="de-DE" sz="1400" dirty="0" err="1"/>
              <a:t>holistic</a:t>
            </a:r>
            <a:r>
              <a:rPr lang="de-DE" sz="1400" dirty="0"/>
              <a:t> </a:t>
            </a:r>
            <a:r>
              <a:rPr lang="de-DE" sz="1400" dirty="0" err="1"/>
              <a:t>approach</a:t>
            </a:r>
            <a:r>
              <a:rPr lang="de-DE" sz="1400" dirty="0"/>
              <a:t> </a:t>
            </a:r>
            <a:r>
              <a:rPr lang="de-DE" sz="1400" dirty="0" err="1"/>
              <a:t>to</a:t>
            </a:r>
            <a:r>
              <a:rPr lang="de-DE" sz="1400" dirty="0"/>
              <a:t> </a:t>
            </a:r>
            <a:r>
              <a:rPr lang="de-DE" sz="1400" dirty="0" err="1"/>
              <a:t>satisfy</a:t>
            </a:r>
            <a:r>
              <a:rPr lang="de-DE" sz="1400" dirty="0"/>
              <a:t> </a:t>
            </a:r>
            <a:r>
              <a:rPr lang="de-DE" sz="1400" dirty="0" err="1"/>
              <a:t>the</a:t>
            </a:r>
            <a:r>
              <a:rPr lang="de-DE" sz="1400" dirty="0"/>
              <a:t> </a:t>
            </a:r>
            <a:r>
              <a:rPr lang="de-DE" sz="1400" dirty="0" err="1"/>
              <a:t>customer</a:t>
            </a:r>
            <a:r>
              <a:rPr lang="de-DE" sz="1400" dirty="0"/>
              <a:t> </a:t>
            </a:r>
            <a:r>
              <a:rPr lang="de-DE" sz="1400" dirty="0" err="1"/>
              <a:t>from</a:t>
            </a:r>
            <a:r>
              <a:rPr lang="de-DE" sz="1400" dirty="0"/>
              <a:t> </a:t>
            </a:r>
            <a:r>
              <a:rPr lang="de-DE" sz="1400" dirty="0" err="1"/>
              <a:t>the</a:t>
            </a:r>
            <a:r>
              <a:rPr lang="de-DE" sz="1400" dirty="0"/>
              <a:t> </a:t>
            </a:r>
            <a:r>
              <a:rPr lang="de-DE" sz="1400" dirty="0" err="1"/>
              <a:t>first</a:t>
            </a:r>
            <a:r>
              <a:rPr lang="de-DE" sz="1400" dirty="0"/>
              <a:t> </a:t>
            </a:r>
            <a:r>
              <a:rPr lang="de-DE" sz="1400" dirty="0" err="1"/>
              <a:t>contact</a:t>
            </a:r>
            <a:r>
              <a:rPr lang="de-DE" sz="1400" dirty="0"/>
              <a:t> </a:t>
            </a:r>
            <a:r>
              <a:rPr lang="de-DE" sz="1400" dirty="0" err="1"/>
              <a:t>with</a:t>
            </a:r>
            <a:r>
              <a:rPr lang="de-DE" sz="1400" dirty="0"/>
              <a:t> </a:t>
            </a:r>
            <a:r>
              <a:rPr lang="de-DE" sz="1400" dirty="0" err="1"/>
              <a:t>the</a:t>
            </a:r>
            <a:r>
              <a:rPr lang="de-DE" sz="1400" dirty="0"/>
              <a:t> </a:t>
            </a:r>
            <a:r>
              <a:rPr lang="de-DE" sz="1400" dirty="0" err="1"/>
              <a:t>product</a:t>
            </a:r>
            <a:r>
              <a:rPr lang="de-DE" sz="1400" dirty="0"/>
              <a:t> </a:t>
            </a:r>
            <a:r>
              <a:rPr lang="de-DE" sz="1400" dirty="0" err="1"/>
              <a:t>to</a:t>
            </a:r>
            <a:r>
              <a:rPr lang="de-DE" sz="1400" dirty="0"/>
              <a:t> </a:t>
            </a:r>
            <a:r>
              <a:rPr lang="de-DE" sz="1400" dirty="0" err="1"/>
              <a:t>removal</a:t>
            </a:r>
            <a:r>
              <a:rPr lang="de-DE" sz="1400" dirty="0"/>
              <a:t> </a:t>
            </a:r>
            <a:r>
              <a:rPr lang="de-DE" sz="1400" dirty="0" err="1"/>
              <a:t>of</a:t>
            </a:r>
            <a:r>
              <a:rPr lang="de-DE" sz="1400" dirty="0"/>
              <a:t> </a:t>
            </a:r>
            <a:r>
              <a:rPr lang="de-DE" sz="1400" dirty="0" err="1"/>
              <a:t>the</a:t>
            </a:r>
            <a:r>
              <a:rPr lang="de-DE" sz="1400" dirty="0"/>
              <a:t> </a:t>
            </a:r>
            <a:r>
              <a:rPr lang="de-DE" sz="1400" dirty="0" err="1"/>
              <a:t>product</a:t>
            </a:r>
            <a:r>
              <a:rPr lang="de-DE" sz="1400" dirty="0"/>
              <a:t>. </a:t>
            </a:r>
          </a:p>
          <a:p>
            <a:pPr lvl="1"/>
            <a:r>
              <a:rPr lang="de-DE" sz="1400" dirty="0"/>
              <a:t>Usability </a:t>
            </a:r>
            <a:r>
              <a:rPr lang="de-DE" sz="1400" dirty="0" err="1"/>
              <a:t>is</a:t>
            </a:r>
            <a:r>
              <a:rPr lang="de-DE" sz="1400" dirty="0"/>
              <a:t> </a:t>
            </a:r>
            <a:r>
              <a:rPr lang="de-DE" sz="1400" dirty="0" err="1"/>
              <a:t>what</a:t>
            </a:r>
            <a:r>
              <a:rPr lang="de-DE" sz="1400" dirty="0"/>
              <a:t> </a:t>
            </a:r>
            <a:r>
              <a:rPr lang="de-DE" sz="1400" dirty="0" err="1"/>
              <a:t>we</a:t>
            </a:r>
            <a:r>
              <a:rPr lang="de-DE" sz="1400" dirty="0"/>
              <a:t> </a:t>
            </a:r>
            <a:r>
              <a:rPr lang="de-DE" sz="1400" dirty="0" err="1"/>
              <a:t>measure</a:t>
            </a:r>
            <a:r>
              <a:rPr lang="de-DE" sz="1400" dirty="0"/>
              <a:t> </a:t>
            </a:r>
            <a:r>
              <a:rPr lang="de-DE" sz="1400" dirty="0" err="1"/>
              <a:t>during</a:t>
            </a:r>
            <a:r>
              <a:rPr lang="de-DE" sz="1400" dirty="0"/>
              <a:t> </a:t>
            </a:r>
            <a:r>
              <a:rPr lang="de-DE" sz="1400" dirty="0" err="1"/>
              <a:t>product</a:t>
            </a:r>
            <a:r>
              <a:rPr lang="de-DE" sz="1400" dirty="0"/>
              <a:t> </a:t>
            </a:r>
            <a:r>
              <a:rPr lang="de-DE" sz="1400" dirty="0" err="1"/>
              <a:t>usage</a:t>
            </a:r>
            <a:endParaRPr lang="de-DE" sz="1400" dirty="0"/>
          </a:p>
          <a:p>
            <a:pPr lvl="1"/>
            <a:r>
              <a:rPr lang="en-US" sz="1400" dirty="0"/>
              <a:t>Usability = „The extend to which a product can be used by specific users to achieve specified goals with effectiveness, efficiency and satisfaction in a specified context of use.“ (ISO 9241-11)</a:t>
            </a:r>
          </a:p>
          <a:p>
            <a:endParaRPr lang="de-DE" dirty="0"/>
          </a:p>
        </p:txBody>
      </p:sp>
      <p:pic>
        <p:nvPicPr>
          <p:cNvPr id="17" name="Picture 2">
            <a:extLst>
              <a:ext uri="{FF2B5EF4-FFF2-40B4-BE49-F238E27FC236}">
                <a16:creationId xmlns:a16="http://schemas.microsoft.com/office/drawing/2014/main" id="{33421ED0-570C-4171-BFCB-A576CCF84BB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722607" y="908824"/>
            <a:ext cx="4115180" cy="2766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495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BE989BA-8E07-47AD-971A-04E739F62110}"/>
              </a:ext>
            </a:extLst>
          </p:cNvPr>
          <p:cNvSpPr>
            <a:spLocks noGrp="1"/>
          </p:cNvSpPr>
          <p:nvPr>
            <p:ph type="body" sz="quarter" idx="13"/>
          </p:nvPr>
        </p:nvSpPr>
        <p:spPr/>
        <p:txBody>
          <a:bodyPr/>
          <a:lstStyle/>
          <a:p>
            <a:endParaRPr lang="en-IN" dirty="0"/>
          </a:p>
        </p:txBody>
      </p:sp>
      <p:sp>
        <p:nvSpPr>
          <p:cNvPr id="18" name="Title 17">
            <a:extLst>
              <a:ext uri="{FF2B5EF4-FFF2-40B4-BE49-F238E27FC236}">
                <a16:creationId xmlns:a16="http://schemas.microsoft.com/office/drawing/2014/main" id="{8260B7AE-5A87-41B6-B9AD-AC58B18CEFA6}"/>
              </a:ext>
            </a:extLst>
          </p:cNvPr>
          <p:cNvSpPr>
            <a:spLocks noGrp="1"/>
          </p:cNvSpPr>
          <p:nvPr>
            <p:ph type="title"/>
          </p:nvPr>
        </p:nvSpPr>
        <p:spPr/>
        <p:txBody>
          <a:bodyPr/>
          <a:lstStyle/>
          <a:p>
            <a:r>
              <a:rPr lang="en-US" dirty="0"/>
              <a:t>Usability Engineering Lifecycle (UEL)</a:t>
            </a:r>
          </a:p>
        </p:txBody>
      </p:sp>
      <p:sp>
        <p:nvSpPr>
          <p:cNvPr id="25" name="Text Placeholder 24">
            <a:extLst>
              <a:ext uri="{FF2B5EF4-FFF2-40B4-BE49-F238E27FC236}">
                <a16:creationId xmlns:a16="http://schemas.microsoft.com/office/drawing/2014/main" id="{2BDDF2FC-F045-433B-949A-5DB91DC3449F}"/>
              </a:ext>
            </a:extLst>
          </p:cNvPr>
          <p:cNvSpPr>
            <a:spLocks noGrp="1"/>
          </p:cNvSpPr>
          <p:nvPr>
            <p:ph type="body" sz="quarter" idx="18"/>
          </p:nvPr>
        </p:nvSpPr>
        <p:spPr/>
        <p:txBody>
          <a:bodyPr/>
          <a:lstStyle/>
          <a:p>
            <a:r>
              <a:rPr lang="de-DE" dirty="0"/>
              <a:t> </a:t>
            </a:r>
            <a:endParaRPr lang="en-IN" dirty="0"/>
          </a:p>
        </p:txBody>
      </p:sp>
      <p:sp>
        <p:nvSpPr>
          <p:cNvPr id="2" name="Date Placeholder 1">
            <a:extLst>
              <a:ext uri="{FF2B5EF4-FFF2-40B4-BE49-F238E27FC236}">
                <a16:creationId xmlns:a16="http://schemas.microsoft.com/office/drawing/2014/main" id="{C466DB1C-23C5-4B4B-B9A4-9D05DCC416CB}"/>
              </a:ext>
            </a:extLst>
          </p:cNvPr>
          <p:cNvSpPr>
            <a:spLocks noGrp="1"/>
          </p:cNvSpPr>
          <p:nvPr>
            <p:ph type="dt" sz="half" idx="24"/>
          </p:nvPr>
        </p:nvSpPr>
        <p:spPr/>
        <p:txBody>
          <a:bodyPr/>
          <a:lstStyle/>
          <a:p>
            <a:r>
              <a:rPr lang="en-US" dirty="0"/>
              <a:t> </a:t>
            </a:r>
          </a:p>
        </p:txBody>
      </p:sp>
      <p:sp>
        <p:nvSpPr>
          <p:cNvPr id="6" name="Footer Placeholder 5">
            <a:extLst>
              <a:ext uri="{FF2B5EF4-FFF2-40B4-BE49-F238E27FC236}">
                <a16:creationId xmlns:a16="http://schemas.microsoft.com/office/drawing/2014/main" id="{E2DE09E1-0C4F-4867-963F-68B03E86564F}"/>
              </a:ext>
            </a:extLst>
          </p:cNvPr>
          <p:cNvSpPr>
            <a:spLocks noGrp="1"/>
          </p:cNvSpPr>
          <p:nvPr>
            <p:ph type="ftr" sz="quarter" idx="25"/>
          </p:nvPr>
        </p:nvSpPr>
        <p:spPr/>
        <p:txBody>
          <a:bodyPr/>
          <a:lstStyle/>
          <a:p>
            <a:r>
              <a:rPr lang="en-US" dirty="0"/>
              <a:t>S. Neef</a:t>
            </a:r>
          </a:p>
        </p:txBody>
      </p:sp>
      <p:sp>
        <p:nvSpPr>
          <p:cNvPr id="7" name="Slide Number Placeholder 6">
            <a:extLst>
              <a:ext uri="{FF2B5EF4-FFF2-40B4-BE49-F238E27FC236}">
                <a16:creationId xmlns:a16="http://schemas.microsoft.com/office/drawing/2014/main" id="{38EAEA1E-6CC2-46C6-A45B-85161A194798}"/>
              </a:ext>
            </a:extLst>
          </p:cNvPr>
          <p:cNvSpPr>
            <a:spLocks noGrp="1"/>
          </p:cNvSpPr>
          <p:nvPr>
            <p:ph type="sldNum" sz="quarter" idx="26"/>
          </p:nvPr>
        </p:nvSpPr>
        <p:spPr/>
        <p:txBody>
          <a:bodyPr/>
          <a:lstStyle/>
          <a:p>
            <a:fld id="{DF09BF93-3748-4C85-A40E-6CE8D618504B}" type="slidenum">
              <a:rPr lang="en-US" smtClean="0"/>
              <a:pPr/>
              <a:t>18</a:t>
            </a:fld>
            <a:endParaRPr lang="en-US"/>
          </a:p>
        </p:txBody>
      </p:sp>
      <p:pic>
        <p:nvPicPr>
          <p:cNvPr id="14" name="Inhaltsplatzhalter 6"/>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96606" y="1061069"/>
            <a:ext cx="7002252" cy="3882035"/>
          </a:xfrm>
          <a:prstGeom prst="rect">
            <a:avLst/>
          </a:prstGeom>
        </p:spPr>
      </p:pic>
    </p:spTree>
    <p:extLst>
      <p:ext uri="{BB962C8B-B14F-4D97-AF65-F5344CB8AC3E}">
        <p14:creationId xmlns:p14="http://schemas.microsoft.com/office/powerpoint/2010/main" val="1170285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6"/>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96606" y="1061069"/>
            <a:ext cx="7002252" cy="3882035"/>
          </a:xfrm>
          <a:prstGeom prst="rect">
            <a:avLst/>
          </a:prstGeom>
        </p:spPr>
      </p:pic>
      <p:sp>
        <p:nvSpPr>
          <p:cNvPr id="12" name="Freihandform 11"/>
          <p:cNvSpPr/>
          <p:nvPr/>
        </p:nvSpPr>
        <p:spPr>
          <a:xfrm>
            <a:off x="3873772" y="1578834"/>
            <a:ext cx="3760070" cy="2864497"/>
          </a:xfrm>
          <a:custGeom>
            <a:avLst/>
            <a:gdLst>
              <a:gd name="connsiteX0" fmla="*/ 0 w 4124739"/>
              <a:gd name="connsiteY0" fmla="*/ 0 h 2643808"/>
              <a:gd name="connsiteX1" fmla="*/ 4114800 w 4124739"/>
              <a:gd name="connsiteY1" fmla="*/ 9939 h 2643808"/>
              <a:gd name="connsiteX2" fmla="*/ 4124739 w 4124739"/>
              <a:gd name="connsiteY2" fmla="*/ 2643808 h 2643808"/>
              <a:gd name="connsiteX3" fmla="*/ 2077278 w 4124739"/>
              <a:gd name="connsiteY3" fmla="*/ 2643808 h 2643808"/>
              <a:gd name="connsiteX4" fmla="*/ 2067339 w 4124739"/>
              <a:gd name="connsiteY4" fmla="*/ 1272208 h 2643808"/>
              <a:gd name="connsiteX5" fmla="*/ 29817 w 4124739"/>
              <a:gd name="connsiteY5" fmla="*/ 1272208 h 2643808"/>
              <a:gd name="connsiteX6" fmla="*/ 0 w 4124739"/>
              <a:gd name="connsiteY6" fmla="*/ 0 h 2643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4739" h="2643808">
                <a:moveTo>
                  <a:pt x="0" y="0"/>
                </a:moveTo>
                <a:lnTo>
                  <a:pt x="4114800" y="9939"/>
                </a:lnTo>
                <a:lnTo>
                  <a:pt x="4124739" y="2643808"/>
                </a:lnTo>
                <a:lnTo>
                  <a:pt x="2077278" y="2643808"/>
                </a:lnTo>
                <a:lnTo>
                  <a:pt x="2067339" y="1272208"/>
                </a:lnTo>
                <a:lnTo>
                  <a:pt x="29817" y="1272208"/>
                </a:lnTo>
                <a:lnTo>
                  <a:pt x="0" y="0"/>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dirty="0">
              <a:latin typeface="Verdana" panose="020B0604030504040204" pitchFamily="34" charset="0"/>
              <a:ea typeface="Verdana" panose="020B0604030504040204" pitchFamily="34" charset="0"/>
              <a:cs typeface="Verdana" panose="020B0604030504040204" pitchFamily="34" charset="0"/>
            </a:endParaRPr>
          </a:p>
        </p:txBody>
      </p:sp>
      <p:sp>
        <p:nvSpPr>
          <p:cNvPr id="18" name="Title 17">
            <a:extLst>
              <a:ext uri="{FF2B5EF4-FFF2-40B4-BE49-F238E27FC236}">
                <a16:creationId xmlns:a16="http://schemas.microsoft.com/office/drawing/2014/main" id="{8260B7AE-5A87-41B6-B9AD-AC58B18CEFA6}"/>
              </a:ext>
            </a:extLst>
          </p:cNvPr>
          <p:cNvSpPr>
            <a:spLocks noGrp="1"/>
          </p:cNvSpPr>
          <p:nvPr>
            <p:ph type="title"/>
          </p:nvPr>
        </p:nvSpPr>
        <p:spPr>
          <a:xfrm>
            <a:off x="539750" y="294658"/>
            <a:ext cx="7756387" cy="443628"/>
          </a:xfrm>
        </p:spPr>
        <p:txBody>
          <a:bodyPr/>
          <a:lstStyle/>
          <a:p>
            <a:r>
              <a:rPr lang="en-US" dirty="0"/>
              <a:t>Usability is Part of Requirements Engineering</a:t>
            </a:r>
          </a:p>
        </p:txBody>
      </p:sp>
      <p:sp>
        <p:nvSpPr>
          <p:cNvPr id="25" name="Text Placeholder 24">
            <a:extLst>
              <a:ext uri="{FF2B5EF4-FFF2-40B4-BE49-F238E27FC236}">
                <a16:creationId xmlns:a16="http://schemas.microsoft.com/office/drawing/2014/main" id="{2BDDF2FC-F045-433B-949A-5DB91DC3449F}"/>
              </a:ext>
            </a:extLst>
          </p:cNvPr>
          <p:cNvSpPr>
            <a:spLocks noGrp="1"/>
          </p:cNvSpPr>
          <p:nvPr>
            <p:ph type="body" sz="quarter" idx="18"/>
          </p:nvPr>
        </p:nvSpPr>
        <p:spPr>
          <a:xfrm>
            <a:off x="3558209" y="814703"/>
            <a:ext cx="5407543" cy="687715"/>
          </a:xfrm>
        </p:spPr>
        <p:txBody>
          <a:bodyPr/>
          <a:lstStyle/>
          <a:p>
            <a:pPr algn="r"/>
            <a:r>
              <a:rPr lang="de-DE" sz="1400" dirty="0">
                <a:solidFill>
                  <a:schemeClr val="tx1"/>
                </a:solidFill>
              </a:rPr>
              <a:t>Usability-Engineering </a:t>
            </a:r>
            <a:r>
              <a:rPr lang="de-DE" sz="1400" dirty="0" err="1">
                <a:solidFill>
                  <a:schemeClr val="tx1"/>
                </a:solidFill>
              </a:rPr>
              <a:t>Lifecycle</a:t>
            </a:r>
            <a:r>
              <a:rPr lang="de-DE" sz="1400" dirty="0">
                <a:solidFill>
                  <a:schemeClr val="tx1"/>
                </a:solidFill>
              </a:rPr>
              <a:t> </a:t>
            </a:r>
            <a:r>
              <a:rPr lang="de-DE" sz="1400" dirty="0" err="1">
                <a:solidFill>
                  <a:schemeClr val="tx1"/>
                </a:solidFill>
              </a:rPr>
              <a:t>first</a:t>
            </a:r>
            <a:r>
              <a:rPr lang="de-DE" sz="1400" dirty="0">
                <a:solidFill>
                  <a:schemeClr val="tx1"/>
                </a:solidFill>
              </a:rPr>
              <a:t> </a:t>
            </a:r>
            <a:r>
              <a:rPr lang="de-DE" sz="1400" dirty="0" err="1">
                <a:solidFill>
                  <a:schemeClr val="tx1"/>
                </a:solidFill>
              </a:rPr>
              <a:t>described</a:t>
            </a:r>
            <a:r>
              <a:rPr lang="de-DE" sz="1400" dirty="0">
                <a:solidFill>
                  <a:schemeClr val="tx1"/>
                </a:solidFill>
              </a:rPr>
              <a:t> </a:t>
            </a:r>
            <a:r>
              <a:rPr lang="de-DE" sz="1400" dirty="0" err="1">
                <a:solidFill>
                  <a:schemeClr val="tx1"/>
                </a:solidFill>
              </a:rPr>
              <a:t>by</a:t>
            </a:r>
            <a:r>
              <a:rPr lang="de-DE" sz="1400" dirty="0">
                <a:solidFill>
                  <a:schemeClr val="tx1"/>
                </a:solidFill>
              </a:rPr>
              <a:t> Mayhew D. (1999) </a:t>
            </a:r>
            <a:r>
              <a:rPr lang="de-DE" sz="1400" dirty="0" err="1">
                <a:solidFill>
                  <a:schemeClr val="tx1"/>
                </a:solidFill>
              </a:rPr>
              <a:t>can</a:t>
            </a:r>
            <a:r>
              <a:rPr lang="de-DE" sz="1400" dirty="0">
                <a:solidFill>
                  <a:schemeClr val="tx1"/>
                </a:solidFill>
              </a:rPr>
              <a:t> </a:t>
            </a:r>
            <a:r>
              <a:rPr lang="de-DE" sz="1400" dirty="0" err="1">
                <a:solidFill>
                  <a:schemeClr val="tx1"/>
                </a:solidFill>
              </a:rPr>
              <a:t>be</a:t>
            </a:r>
            <a:r>
              <a:rPr lang="de-DE" sz="1400" dirty="0">
                <a:solidFill>
                  <a:schemeClr val="tx1"/>
                </a:solidFill>
              </a:rPr>
              <a:t> </a:t>
            </a:r>
            <a:r>
              <a:rPr lang="de-DE" sz="1400" dirty="0" err="1">
                <a:solidFill>
                  <a:schemeClr val="tx1"/>
                </a:solidFill>
              </a:rPr>
              <a:t>matched</a:t>
            </a:r>
            <a:r>
              <a:rPr lang="de-DE" sz="1400" dirty="0">
                <a:solidFill>
                  <a:schemeClr val="tx1"/>
                </a:solidFill>
              </a:rPr>
              <a:t> </a:t>
            </a:r>
            <a:r>
              <a:rPr lang="de-DE" sz="1400" dirty="0" err="1">
                <a:solidFill>
                  <a:schemeClr val="tx1"/>
                </a:solidFill>
              </a:rPr>
              <a:t>with</a:t>
            </a:r>
            <a:r>
              <a:rPr lang="de-DE" sz="1400" dirty="0">
                <a:solidFill>
                  <a:schemeClr val="tx1"/>
                </a:solidFill>
              </a:rPr>
              <a:t> User-</a:t>
            </a:r>
            <a:r>
              <a:rPr lang="de-DE" sz="1400" dirty="0" err="1">
                <a:solidFill>
                  <a:schemeClr val="tx1"/>
                </a:solidFill>
              </a:rPr>
              <a:t>Centered</a:t>
            </a:r>
            <a:r>
              <a:rPr lang="de-DE" sz="1400" dirty="0">
                <a:solidFill>
                  <a:schemeClr val="tx1"/>
                </a:solidFill>
              </a:rPr>
              <a:t> Design </a:t>
            </a:r>
            <a:r>
              <a:rPr lang="de-DE" sz="1400" dirty="0" err="1">
                <a:solidFill>
                  <a:schemeClr val="tx1"/>
                </a:solidFill>
              </a:rPr>
              <a:t>illustrated</a:t>
            </a:r>
            <a:r>
              <a:rPr lang="de-DE" sz="1400" dirty="0">
                <a:solidFill>
                  <a:schemeClr val="tx1"/>
                </a:solidFill>
              </a:rPr>
              <a:t> in ISO 9241-210</a:t>
            </a:r>
          </a:p>
          <a:p>
            <a:pPr algn="r"/>
            <a:r>
              <a:rPr lang="de-DE" sz="1400" i="1" dirty="0">
                <a:solidFill>
                  <a:schemeClr val="tx1"/>
                </a:solidFill>
              </a:rPr>
              <a:t>              </a:t>
            </a:r>
            <a:endParaRPr lang="en-IN" sz="1400" dirty="0">
              <a:solidFill>
                <a:schemeClr val="tx1"/>
              </a:solidFill>
            </a:endParaRPr>
          </a:p>
        </p:txBody>
      </p:sp>
      <p:sp>
        <p:nvSpPr>
          <p:cNvPr id="2" name="Date Placeholder 1">
            <a:extLst>
              <a:ext uri="{FF2B5EF4-FFF2-40B4-BE49-F238E27FC236}">
                <a16:creationId xmlns:a16="http://schemas.microsoft.com/office/drawing/2014/main" id="{C466DB1C-23C5-4B4B-B9A4-9D05DCC416CB}"/>
              </a:ext>
            </a:extLst>
          </p:cNvPr>
          <p:cNvSpPr>
            <a:spLocks noGrp="1"/>
          </p:cNvSpPr>
          <p:nvPr>
            <p:ph type="dt" sz="half" idx="24"/>
          </p:nvPr>
        </p:nvSpPr>
        <p:spPr/>
        <p:txBody>
          <a:bodyPr/>
          <a:lstStyle/>
          <a:p>
            <a:endParaRPr lang="en-US" dirty="0"/>
          </a:p>
          <a:p>
            <a:endParaRPr lang="en-US" dirty="0"/>
          </a:p>
        </p:txBody>
      </p:sp>
      <p:sp>
        <p:nvSpPr>
          <p:cNvPr id="7" name="Slide Number Placeholder 6">
            <a:extLst>
              <a:ext uri="{FF2B5EF4-FFF2-40B4-BE49-F238E27FC236}">
                <a16:creationId xmlns:a16="http://schemas.microsoft.com/office/drawing/2014/main" id="{38EAEA1E-6CC2-46C6-A45B-85161A194798}"/>
              </a:ext>
            </a:extLst>
          </p:cNvPr>
          <p:cNvSpPr>
            <a:spLocks noGrp="1"/>
          </p:cNvSpPr>
          <p:nvPr>
            <p:ph type="sldNum" sz="quarter" idx="26"/>
          </p:nvPr>
        </p:nvSpPr>
        <p:spPr/>
        <p:txBody>
          <a:bodyPr/>
          <a:lstStyle/>
          <a:p>
            <a:fld id="{DF09BF93-3748-4C85-A40E-6CE8D618504B}" type="slidenum">
              <a:rPr lang="en-US" smtClean="0"/>
              <a:pPr/>
              <a:t>19</a:t>
            </a:fld>
            <a:endParaRPr lang="en-US"/>
          </a:p>
        </p:txBody>
      </p:sp>
      <p:sp>
        <p:nvSpPr>
          <p:cNvPr id="10" name="Rechteck 9"/>
          <p:cNvSpPr/>
          <p:nvPr/>
        </p:nvSpPr>
        <p:spPr>
          <a:xfrm>
            <a:off x="5038136" y="1600266"/>
            <a:ext cx="2527470" cy="400110"/>
          </a:xfrm>
          <a:prstGeom prst="rect">
            <a:avLst/>
          </a:prstGeom>
        </p:spPr>
        <p:txBody>
          <a:bodyPr wrap="square">
            <a:spAutoFit/>
          </a:bodyPr>
          <a:lstStyle/>
          <a:p>
            <a:pPr algn="r"/>
            <a:r>
              <a:rPr lang="de-DE" sz="1000" b="1" dirty="0">
                <a:solidFill>
                  <a:srgbClr val="969696"/>
                </a:solidFill>
                <a:latin typeface="Verdana" panose="020B0604030504040204" pitchFamily="34" charset="0"/>
                <a:ea typeface="Verdana" panose="020B0604030504040204" pitchFamily="34" charset="0"/>
              </a:rPr>
              <a:t>I </a:t>
            </a:r>
            <a:r>
              <a:rPr lang="de-DE" sz="1000" b="1" dirty="0" err="1">
                <a:solidFill>
                  <a:srgbClr val="969696"/>
                </a:solidFill>
                <a:latin typeface="Verdana" panose="020B0604030504040204" pitchFamily="34" charset="0"/>
                <a:ea typeface="Verdana" panose="020B0604030504040204" pitchFamily="34" charset="0"/>
              </a:rPr>
              <a:t>Requirements</a:t>
            </a:r>
            <a:r>
              <a:rPr lang="de-DE" sz="1000" b="1" dirty="0">
                <a:solidFill>
                  <a:srgbClr val="969696"/>
                </a:solidFill>
                <a:latin typeface="Verdana" panose="020B0604030504040204" pitchFamily="34" charset="0"/>
                <a:ea typeface="Verdana" panose="020B0604030504040204" pitchFamily="34" charset="0"/>
              </a:rPr>
              <a:t> Analysis                      (User Research)</a:t>
            </a:r>
          </a:p>
        </p:txBody>
      </p:sp>
      <p:sp>
        <p:nvSpPr>
          <p:cNvPr id="13" name="Freihandform 12"/>
          <p:cNvSpPr/>
          <p:nvPr/>
        </p:nvSpPr>
        <p:spPr>
          <a:xfrm>
            <a:off x="2305845" y="3001238"/>
            <a:ext cx="3404554" cy="1903818"/>
          </a:xfrm>
          <a:custGeom>
            <a:avLst/>
            <a:gdLst>
              <a:gd name="connsiteX0" fmla="*/ 0 w 3796748"/>
              <a:gd name="connsiteY0" fmla="*/ 29818 h 2196548"/>
              <a:gd name="connsiteX1" fmla="*/ 0 w 3796748"/>
              <a:gd name="connsiteY1" fmla="*/ 2196548 h 2196548"/>
              <a:gd name="connsiteX2" fmla="*/ 3796748 w 3796748"/>
              <a:gd name="connsiteY2" fmla="*/ 2166731 h 2196548"/>
              <a:gd name="connsiteX3" fmla="*/ 3786809 w 3796748"/>
              <a:gd name="connsiteY3" fmla="*/ 0 h 2196548"/>
              <a:gd name="connsiteX4" fmla="*/ 0 w 3796748"/>
              <a:gd name="connsiteY4" fmla="*/ 29818 h 2196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6748" h="2196548">
                <a:moveTo>
                  <a:pt x="0" y="29818"/>
                </a:moveTo>
                <a:lnTo>
                  <a:pt x="0" y="2196548"/>
                </a:lnTo>
                <a:lnTo>
                  <a:pt x="3796748" y="2166731"/>
                </a:lnTo>
                <a:lnTo>
                  <a:pt x="3786809" y="0"/>
                </a:lnTo>
                <a:lnTo>
                  <a:pt x="0" y="29818"/>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dirty="0">
              <a:latin typeface="Verdana" panose="020B0604030504040204" pitchFamily="34" charset="0"/>
              <a:ea typeface="Verdana" panose="020B0604030504040204" pitchFamily="34" charset="0"/>
              <a:cs typeface="Verdana" panose="020B0604030504040204" pitchFamily="34" charset="0"/>
            </a:endParaRPr>
          </a:p>
        </p:txBody>
      </p:sp>
      <p:sp>
        <p:nvSpPr>
          <p:cNvPr id="14" name="Rechteck 13"/>
          <p:cNvSpPr/>
          <p:nvPr/>
        </p:nvSpPr>
        <p:spPr>
          <a:xfrm>
            <a:off x="2295270" y="4466578"/>
            <a:ext cx="1821390" cy="400110"/>
          </a:xfrm>
          <a:prstGeom prst="rect">
            <a:avLst/>
          </a:prstGeom>
        </p:spPr>
        <p:txBody>
          <a:bodyPr wrap="square">
            <a:spAutoFit/>
          </a:bodyPr>
          <a:lstStyle/>
          <a:p>
            <a:r>
              <a:rPr lang="de-DE" sz="1000" b="1" dirty="0">
                <a:solidFill>
                  <a:srgbClr val="969696"/>
                </a:solidFill>
                <a:latin typeface="Verdana" panose="020B0604030504040204" pitchFamily="34" charset="0"/>
                <a:ea typeface="Verdana" panose="020B0604030504040204" pitchFamily="34" charset="0"/>
                <a:cs typeface="Verdana" panose="020B0604030504040204" pitchFamily="34" charset="0"/>
              </a:rPr>
              <a:t>II Design / </a:t>
            </a:r>
            <a:r>
              <a:rPr lang="de-DE" sz="1000" b="1" dirty="0" err="1">
                <a:solidFill>
                  <a:srgbClr val="969696"/>
                </a:solidFill>
                <a:latin typeface="Verdana" panose="020B0604030504040204" pitchFamily="34" charset="0"/>
                <a:ea typeface="Verdana" panose="020B0604030504040204" pitchFamily="34" charset="0"/>
                <a:cs typeface="Verdana" panose="020B0604030504040204" pitchFamily="34" charset="0"/>
              </a:rPr>
              <a:t>Testing</a:t>
            </a:r>
            <a:r>
              <a:rPr lang="de-DE" sz="1000" b="1" dirty="0">
                <a:solidFill>
                  <a:srgbClr val="969696"/>
                </a:solidFill>
                <a:latin typeface="Verdana" panose="020B0604030504040204" pitchFamily="34" charset="0"/>
                <a:ea typeface="Verdana" panose="020B0604030504040204" pitchFamily="34" charset="0"/>
                <a:cs typeface="Verdana" panose="020B0604030504040204" pitchFamily="34" charset="0"/>
              </a:rPr>
              <a:t> / Development</a:t>
            </a:r>
          </a:p>
        </p:txBody>
      </p:sp>
      <p:sp>
        <p:nvSpPr>
          <p:cNvPr id="15" name="Freihandform 14"/>
          <p:cNvSpPr/>
          <p:nvPr/>
        </p:nvSpPr>
        <p:spPr>
          <a:xfrm>
            <a:off x="428626" y="1578835"/>
            <a:ext cx="3406046" cy="2123612"/>
          </a:xfrm>
          <a:custGeom>
            <a:avLst/>
            <a:gdLst>
              <a:gd name="connsiteX0" fmla="*/ 3955774 w 3985592"/>
              <a:gd name="connsiteY0" fmla="*/ 0 h 2425148"/>
              <a:gd name="connsiteX1" fmla="*/ 0 w 3985592"/>
              <a:gd name="connsiteY1" fmla="*/ 9940 h 2425148"/>
              <a:gd name="connsiteX2" fmla="*/ 9939 w 3985592"/>
              <a:gd name="connsiteY2" fmla="*/ 2415209 h 2425148"/>
              <a:gd name="connsiteX3" fmla="*/ 2136913 w 3985592"/>
              <a:gd name="connsiteY3" fmla="*/ 2425148 h 2425148"/>
              <a:gd name="connsiteX4" fmla="*/ 2136913 w 3985592"/>
              <a:gd name="connsiteY4" fmla="*/ 1590261 h 2425148"/>
              <a:gd name="connsiteX5" fmla="*/ 3985592 w 3985592"/>
              <a:gd name="connsiteY5" fmla="*/ 1580322 h 2425148"/>
              <a:gd name="connsiteX6" fmla="*/ 3955774 w 3985592"/>
              <a:gd name="connsiteY6" fmla="*/ 0 h 242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5592" h="2425148">
                <a:moveTo>
                  <a:pt x="3955774" y="0"/>
                </a:moveTo>
                <a:lnTo>
                  <a:pt x="0" y="9940"/>
                </a:lnTo>
                <a:lnTo>
                  <a:pt x="9939" y="2415209"/>
                </a:lnTo>
                <a:lnTo>
                  <a:pt x="2136913" y="2425148"/>
                </a:lnTo>
                <a:lnTo>
                  <a:pt x="2136913" y="1590261"/>
                </a:lnTo>
                <a:lnTo>
                  <a:pt x="3985592" y="1580322"/>
                </a:lnTo>
                <a:lnTo>
                  <a:pt x="3955774" y="0"/>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dirty="0">
              <a:latin typeface="Verdana" panose="020B0604030504040204" pitchFamily="34" charset="0"/>
              <a:ea typeface="Verdana" panose="020B0604030504040204" pitchFamily="34" charset="0"/>
              <a:cs typeface="Verdana" panose="020B0604030504040204" pitchFamily="34" charset="0"/>
            </a:endParaRPr>
          </a:p>
        </p:txBody>
      </p:sp>
      <p:sp>
        <p:nvSpPr>
          <p:cNvPr id="16" name="Rechteck 15"/>
          <p:cNvSpPr/>
          <p:nvPr/>
        </p:nvSpPr>
        <p:spPr>
          <a:xfrm>
            <a:off x="440247" y="3431095"/>
            <a:ext cx="1436984" cy="246221"/>
          </a:xfrm>
          <a:prstGeom prst="rect">
            <a:avLst/>
          </a:prstGeom>
        </p:spPr>
        <p:txBody>
          <a:bodyPr wrap="square">
            <a:spAutoFit/>
          </a:bodyPr>
          <a:lstStyle/>
          <a:p>
            <a:r>
              <a:rPr lang="de-DE" sz="1000" b="1" dirty="0">
                <a:solidFill>
                  <a:srgbClr val="969696"/>
                </a:solidFill>
                <a:latin typeface="Verdana" panose="020B0604030504040204" pitchFamily="34" charset="0"/>
                <a:ea typeface="Verdana" panose="020B0604030504040204" pitchFamily="34" charset="0"/>
              </a:rPr>
              <a:t>III Installation</a:t>
            </a:r>
          </a:p>
        </p:txBody>
      </p:sp>
    </p:spTree>
    <p:extLst>
      <p:ext uri="{BB962C8B-B14F-4D97-AF65-F5344CB8AC3E}">
        <p14:creationId xmlns:p14="http://schemas.microsoft.com/office/powerpoint/2010/main" val="28882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12"/>
                                        </p:tgtEl>
                                        <p:attrNameLst>
                                          <p:attrName>style.color</p:attrName>
                                        </p:attrNameLst>
                                      </p:cBhvr>
                                      <p:to>
                                        <a:srgbClr val="EA0021"/>
                                      </p:to>
                                    </p:animClr>
                                    <p:animClr clrSpc="rgb" dir="cw">
                                      <p:cBhvr>
                                        <p:cTn id="7" dur="500" fill="hold"/>
                                        <p:tgtEl>
                                          <p:spTgt spid="12"/>
                                        </p:tgtEl>
                                        <p:attrNameLst>
                                          <p:attrName>fillcolor</p:attrName>
                                        </p:attrNameLst>
                                      </p:cBhvr>
                                      <p:to>
                                        <a:srgbClr val="EA0021"/>
                                      </p:to>
                                    </p:animClr>
                                    <p:set>
                                      <p:cBhvr>
                                        <p:cTn id="8" dur="500" fill="hold"/>
                                        <p:tgtEl>
                                          <p:spTgt spid="12"/>
                                        </p:tgtEl>
                                        <p:attrNameLst>
                                          <p:attrName>fill.type</p:attrName>
                                        </p:attrNameLst>
                                      </p:cBhvr>
                                      <p:to>
                                        <p:strVal val="solid"/>
                                      </p:to>
                                    </p:set>
                                    <p:set>
                                      <p:cBhvr>
                                        <p:cTn id="9" dur="5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76690810-C4F9-4909-9DD5-451FA7A96936}"/>
              </a:ext>
            </a:extLst>
          </p:cNvPr>
          <p:cNvSpPr>
            <a:spLocks noGrp="1"/>
          </p:cNvSpPr>
          <p:nvPr>
            <p:ph idx="1"/>
          </p:nvPr>
        </p:nvSpPr>
        <p:spPr>
          <a:xfrm>
            <a:off x="533073" y="997199"/>
            <a:ext cx="7524500" cy="3602509"/>
          </a:xfrm>
        </p:spPr>
        <p:txBody>
          <a:bodyPr/>
          <a:lstStyle/>
          <a:p>
            <a:pPr marL="0" lvl="3" indent="0">
              <a:lnSpc>
                <a:spcPct val="100000"/>
              </a:lnSpc>
              <a:spcAft>
                <a:spcPts val="600"/>
              </a:spcAft>
              <a:buNone/>
            </a:pPr>
            <a:r>
              <a:rPr lang="de-DE" sz="1600" b="1" noProof="1"/>
              <a:t>Thomas Berger</a:t>
            </a:r>
          </a:p>
          <a:p>
            <a:pPr marL="179388" lvl="3" indent="-179388">
              <a:lnSpc>
                <a:spcPct val="100000"/>
              </a:lnSpc>
              <a:spcAft>
                <a:spcPts val="600"/>
              </a:spcAft>
            </a:pPr>
            <a:r>
              <a:rPr lang="de-DE" sz="1400" noProof="1"/>
              <a:t>Why do we need a requirements and requirement engineering</a:t>
            </a:r>
          </a:p>
          <a:p>
            <a:pPr marL="179388" lvl="3" indent="-179388">
              <a:lnSpc>
                <a:spcPct val="100000"/>
              </a:lnSpc>
              <a:spcAft>
                <a:spcPts val="600"/>
              </a:spcAft>
            </a:pPr>
            <a:r>
              <a:rPr lang="de-DE" sz="1400" noProof="1"/>
              <a:t>Requirement types</a:t>
            </a:r>
            <a:endParaRPr lang="de-DE" sz="1200" noProof="1"/>
          </a:p>
          <a:p>
            <a:pPr marL="357188" lvl="4">
              <a:spcAft>
                <a:spcPts val="600"/>
              </a:spcAft>
            </a:pPr>
            <a:endParaRPr lang="de-DE" sz="1200" noProof="1"/>
          </a:p>
        </p:txBody>
      </p:sp>
      <p:sp>
        <p:nvSpPr>
          <p:cNvPr id="5" name="Titel 4">
            <a:extLst>
              <a:ext uri="{FF2B5EF4-FFF2-40B4-BE49-F238E27FC236}">
                <a16:creationId xmlns:a16="http://schemas.microsoft.com/office/drawing/2014/main" id="{42C11151-AFD3-4918-B546-DA880E401E81}"/>
              </a:ext>
            </a:extLst>
          </p:cNvPr>
          <p:cNvSpPr>
            <a:spLocks noGrp="1"/>
          </p:cNvSpPr>
          <p:nvPr>
            <p:ph type="title"/>
          </p:nvPr>
        </p:nvSpPr>
        <p:spPr/>
        <p:txBody>
          <a:bodyPr/>
          <a:lstStyle/>
          <a:p>
            <a:r>
              <a:rPr lang="de-DE" dirty="0" err="1"/>
              <a:t>Recap</a:t>
            </a:r>
            <a:endParaRPr lang="sr-Latn-CS" dirty="0"/>
          </a:p>
        </p:txBody>
      </p:sp>
      <p:sp>
        <p:nvSpPr>
          <p:cNvPr id="4" name="Foliennummernplatzhalter 3">
            <a:extLst>
              <a:ext uri="{FF2B5EF4-FFF2-40B4-BE49-F238E27FC236}">
                <a16:creationId xmlns:a16="http://schemas.microsoft.com/office/drawing/2014/main" id="{65C6B3CB-482B-4686-A31C-3C1E7DE2CB2C}"/>
              </a:ext>
            </a:extLst>
          </p:cNvPr>
          <p:cNvSpPr>
            <a:spLocks noGrp="1"/>
          </p:cNvSpPr>
          <p:nvPr>
            <p:ph type="sldNum" sz="quarter" idx="11"/>
          </p:nvPr>
        </p:nvSpPr>
        <p:spPr/>
        <p:txBody>
          <a:bodyPr/>
          <a:lstStyle/>
          <a:p>
            <a:fld id="{45D25029-37DE-484F-BFE0-9B37AF2B26B8}" type="slidenum">
              <a:rPr lang="de-DE" smtClean="0"/>
              <a:pPr/>
              <a:t>2</a:t>
            </a:fld>
            <a:endParaRPr lang="de-DE" dirty="0"/>
          </a:p>
        </p:txBody>
      </p:sp>
      <p:sp>
        <p:nvSpPr>
          <p:cNvPr id="2" name="Fußzeilenplatzhalter 1">
            <a:extLst>
              <a:ext uri="{FF2B5EF4-FFF2-40B4-BE49-F238E27FC236}">
                <a16:creationId xmlns:a16="http://schemas.microsoft.com/office/drawing/2014/main" id="{132B9206-613C-42CD-9344-72F6A9511C96}"/>
              </a:ext>
            </a:extLst>
          </p:cNvPr>
          <p:cNvSpPr>
            <a:spLocks noGrp="1"/>
          </p:cNvSpPr>
          <p:nvPr>
            <p:ph type="ftr" sz="quarter" idx="10"/>
          </p:nvPr>
        </p:nvSpPr>
        <p:spPr/>
        <p:txBody>
          <a:bodyPr/>
          <a:lstStyle/>
          <a:p>
            <a:r>
              <a:rPr lang="de-DE" dirty="0"/>
              <a:t>Thomas Berger| Folientitel in Kurzform</a:t>
            </a:r>
          </a:p>
        </p:txBody>
      </p:sp>
    </p:spTree>
    <p:extLst>
      <p:ext uri="{BB962C8B-B14F-4D97-AF65-F5344CB8AC3E}">
        <p14:creationId xmlns:p14="http://schemas.microsoft.com/office/powerpoint/2010/main" val="363043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2C11151-AFD3-4918-B546-DA880E401E81}"/>
              </a:ext>
            </a:extLst>
          </p:cNvPr>
          <p:cNvSpPr>
            <a:spLocks noGrp="1"/>
          </p:cNvSpPr>
          <p:nvPr>
            <p:ph type="title"/>
          </p:nvPr>
        </p:nvSpPr>
        <p:spPr/>
        <p:txBody>
          <a:bodyPr/>
          <a:lstStyle/>
          <a:p>
            <a:r>
              <a:rPr lang="de-DE" dirty="0"/>
              <a:t>Agenda - </a:t>
            </a:r>
            <a:r>
              <a:rPr lang="de-DE" dirty="0" err="1"/>
              <a:t>From</a:t>
            </a:r>
            <a:r>
              <a:rPr lang="de-DE" dirty="0"/>
              <a:t> </a:t>
            </a:r>
            <a:r>
              <a:rPr lang="de-DE" dirty="0" err="1"/>
              <a:t>Ideas</a:t>
            </a:r>
            <a:r>
              <a:rPr lang="de-DE" dirty="0"/>
              <a:t> </a:t>
            </a:r>
            <a:r>
              <a:rPr lang="de-DE" dirty="0" err="1"/>
              <a:t>to</a:t>
            </a:r>
            <a:r>
              <a:rPr lang="de-DE" dirty="0"/>
              <a:t> </a:t>
            </a:r>
            <a:r>
              <a:rPr lang="de-DE" dirty="0" err="1"/>
              <a:t>Requirements</a:t>
            </a:r>
            <a:endParaRPr lang="sr-Latn-CS" dirty="0"/>
          </a:p>
        </p:txBody>
      </p:sp>
      <p:sp>
        <p:nvSpPr>
          <p:cNvPr id="4" name="Foliennummernplatzhalter 3">
            <a:extLst>
              <a:ext uri="{FF2B5EF4-FFF2-40B4-BE49-F238E27FC236}">
                <a16:creationId xmlns:a16="http://schemas.microsoft.com/office/drawing/2014/main" id="{65C6B3CB-482B-4686-A31C-3C1E7DE2CB2C}"/>
              </a:ext>
            </a:extLst>
          </p:cNvPr>
          <p:cNvSpPr>
            <a:spLocks noGrp="1"/>
          </p:cNvSpPr>
          <p:nvPr>
            <p:ph type="sldNum" sz="quarter" idx="11"/>
          </p:nvPr>
        </p:nvSpPr>
        <p:spPr/>
        <p:txBody>
          <a:bodyPr/>
          <a:lstStyle/>
          <a:p>
            <a:fld id="{45D25029-37DE-484F-BFE0-9B37AF2B26B8}" type="slidenum">
              <a:rPr lang="de-DE" smtClean="0"/>
              <a:pPr/>
              <a:t>20</a:t>
            </a:fld>
            <a:endParaRPr lang="de-DE" dirty="0"/>
          </a:p>
        </p:txBody>
      </p:sp>
      <p:sp>
        <p:nvSpPr>
          <p:cNvPr id="22" name="Textplatzhalter 7">
            <a:extLst>
              <a:ext uri="{FF2B5EF4-FFF2-40B4-BE49-F238E27FC236}">
                <a16:creationId xmlns:a16="http://schemas.microsoft.com/office/drawing/2014/main" id="{32EBC861-2AFF-46A4-B55F-2EA583EF46C2}"/>
              </a:ext>
            </a:extLst>
          </p:cNvPr>
          <p:cNvSpPr txBox="1">
            <a:spLocks/>
          </p:cNvSpPr>
          <p:nvPr/>
        </p:nvSpPr>
        <p:spPr>
          <a:xfrm>
            <a:off x="539750" y="1015191"/>
            <a:ext cx="416226" cy="338433"/>
          </a:xfrm>
          <a:prstGeom prst="rect">
            <a:avLst/>
          </a:prstGeom>
          <a:solidFill>
            <a:schemeClr val="bg1">
              <a:lumMod val="95000"/>
            </a:schemeClr>
          </a:solidFill>
          <a:ln>
            <a:solidFill>
              <a:schemeClr val="bg1">
                <a:lumMod val="95000"/>
              </a:schemeClr>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a:t>1</a:t>
            </a:r>
            <a:endParaRPr lang="en-US" b="1" dirty="0"/>
          </a:p>
        </p:txBody>
      </p:sp>
      <p:sp>
        <p:nvSpPr>
          <p:cNvPr id="23" name="Textplatzhalter 8">
            <a:extLst>
              <a:ext uri="{FF2B5EF4-FFF2-40B4-BE49-F238E27FC236}">
                <a16:creationId xmlns:a16="http://schemas.microsoft.com/office/drawing/2014/main" id="{5DA0ADE0-81F0-4A7E-B699-AF1A8BF56A3E}"/>
              </a:ext>
            </a:extLst>
          </p:cNvPr>
          <p:cNvSpPr txBox="1">
            <a:spLocks/>
          </p:cNvSpPr>
          <p:nvPr/>
        </p:nvSpPr>
        <p:spPr>
          <a:xfrm>
            <a:off x="1033133" y="1015191"/>
            <a:ext cx="7752092" cy="338433"/>
          </a:xfrm>
          <a:prstGeom prst="rect">
            <a:avLst/>
          </a:prstGeom>
          <a:solidFill>
            <a:schemeClr val="bg1">
              <a:lumMod val="95000"/>
            </a:schemeClr>
          </a:solidFill>
          <a:ln>
            <a:solidFill>
              <a:schemeClr val="bg1">
                <a:lumMod val="95000"/>
              </a:schemeClr>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From Ideas to Requirements -  A User Centered Approach</a:t>
            </a:r>
          </a:p>
        </p:txBody>
      </p:sp>
      <p:sp>
        <p:nvSpPr>
          <p:cNvPr id="24" name="Textplatzhalter 9">
            <a:extLst>
              <a:ext uri="{FF2B5EF4-FFF2-40B4-BE49-F238E27FC236}">
                <a16:creationId xmlns:a16="http://schemas.microsoft.com/office/drawing/2014/main" id="{543146A9-5DC4-4B55-AE18-37DB2D433B30}"/>
              </a:ext>
            </a:extLst>
          </p:cNvPr>
          <p:cNvSpPr txBox="1">
            <a:spLocks/>
          </p:cNvSpPr>
          <p:nvPr/>
        </p:nvSpPr>
        <p:spPr>
          <a:xfrm>
            <a:off x="539750" y="1445860"/>
            <a:ext cx="416226" cy="338433"/>
          </a:xfrm>
          <a:prstGeom prst="rect">
            <a:avLst/>
          </a:prstGeom>
          <a:solidFill>
            <a:schemeClr val="bg1">
              <a:lumMod val="95000"/>
            </a:schemeClr>
          </a:solidFill>
          <a:ln>
            <a:solidFill>
              <a:schemeClr val="bg1">
                <a:lumMod val="95000"/>
              </a:schemeClr>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a:t>2</a:t>
            </a:r>
            <a:endParaRPr lang="en-US" b="1" dirty="0"/>
          </a:p>
        </p:txBody>
      </p:sp>
      <p:sp>
        <p:nvSpPr>
          <p:cNvPr id="25" name="Textplatzhalter 10">
            <a:extLst>
              <a:ext uri="{FF2B5EF4-FFF2-40B4-BE49-F238E27FC236}">
                <a16:creationId xmlns:a16="http://schemas.microsoft.com/office/drawing/2014/main" id="{8553B291-F254-4D2F-890F-E6F7D54C72DB}"/>
              </a:ext>
            </a:extLst>
          </p:cNvPr>
          <p:cNvSpPr txBox="1">
            <a:spLocks/>
          </p:cNvSpPr>
          <p:nvPr/>
        </p:nvSpPr>
        <p:spPr>
          <a:xfrm>
            <a:off x="1033133" y="1445860"/>
            <a:ext cx="7752092" cy="338433"/>
          </a:xfrm>
          <a:prstGeom prst="rect">
            <a:avLst/>
          </a:prstGeom>
          <a:solidFill>
            <a:schemeClr val="bg1">
              <a:lumMod val="95000"/>
            </a:schemeClr>
          </a:solidFill>
          <a:ln>
            <a:solidFill>
              <a:schemeClr val="bg1">
                <a:lumMod val="95000"/>
              </a:schemeClr>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Usability &amp; User Experienced Design</a:t>
            </a:r>
          </a:p>
        </p:txBody>
      </p:sp>
      <p:sp>
        <p:nvSpPr>
          <p:cNvPr id="2" name="Fußzeilenplatzhalter 1">
            <a:extLst>
              <a:ext uri="{FF2B5EF4-FFF2-40B4-BE49-F238E27FC236}">
                <a16:creationId xmlns:a16="http://schemas.microsoft.com/office/drawing/2014/main" id="{D14F464E-FDE8-4E3A-A5F1-477583630E12}"/>
              </a:ext>
            </a:extLst>
          </p:cNvPr>
          <p:cNvSpPr>
            <a:spLocks noGrp="1"/>
          </p:cNvSpPr>
          <p:nvPr>
            <p:ph type="ftr" sz="quarter" idx="10"/>
          </p:nvPr>
        </p:nvSpPr>
        <p:spPr/>
        <p:txBody>
          <a:bodyPr/>
          <a:lstStyle/>
          <a:p>
            <a:r>
              <a:rPr lang="de-DE"/>
              <a:t>Referent_in ergänzen bitte | Folientitel in Kurzform</a:t>
            </a:r>
            <a:endParaRPr lang="de-DE" dirty="0"/>
          </a:p>
        </p:txBody>
      </p:sp>
      <p:sp>
        <p:nvSpPr>
          <p:cNvPr id="32" name="Textplatzhalter 11">
            <a:extLst>
              <a:ext uri="{FF2B5EF4-FFF2-40B4-BE49-F238E27FC236}">
                <a16:creationId xmlns:a16="http://schemas.microsoft.com/office/drawing/2014/main" id="{A7E7D95F-69E8-48BC-880B-91196076EAC7}"/>
              </a:ext>
            </a:extLst>
          </p:cNvPr>
          <p:cNvSpPr txBox="1">
            <a:spLocks/>
          </p:cNvSpPr>
          <p:nvPr/>
        </p:nvSpPr>
        <p:spPr>
          <a:xfrm>
            <a:off x="539750" y="1876529"/>
            <a:ext cx="416226" cy="338433"/>
          </a:xfrm>
          <a:prstGeom prst="rect">
            <a:avLst/>
          </a:prstGeom>
          <a:solidFill>
            <a:srgbClr val="76B900"/>
          </a:solidFill>
          <a:ln>
            <a:solidFill>
              <a:srgbClr val="76B900"/>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a:solidFill>
                  <a:schemeClr val="bg1"/>
                </a:solidFill>
              </a:rPr>
              <a:t>3</a:t>
            </a:r>
            <a:endParaRPr lang="en-US" b="1" dirty="0">
              <a:solidFill>
                <a:schemeClr val="bg1"/>
              </a:solidFill>
            </a:endParaRPr>
          </a:p>
        </p:txBody>
      </p:sp>
      <p:sp>
        <p:nvSpPr>
          <p:cNvPr id="33" name="Textplatzhalter 12">
            <a:extLst>
              <a:ext uri="{FF2B5EF4-FFF2-40B4-BE49-F238E27FC236}">
                <a16:creationId xmlns:a16="http://schemas.microsoft.com/office/drawing/2014/main" id="{FB06D709-7E13-4851-AA2E-4C91DC132A52}"/>
              </a:ext>
            </a:extLst>
          </p:cNvPr>
          <p:cNvSpPr txBox="1">
            <a:spLocks/>
          </p:cNvSpPr>
          <p:nvPr/>
        </p:nvSpPr>
        <p:spPr>
          <a:xfrm>
            <a:off x="1033133" y="1876529"/>
            <a:ext cx="7752092" cy="338433"/>
          </a:xfrm>
          <a:prstGeom prst="rect">
            <a:avLst/>
          </a:prstGeom>
          <a:solidFill>
            <a:srgbClr val="76B900"/>
          </a:solidFill>
          <a:ln>
            <a:solidFill>
              <a:srgbClr val="76B900"/>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schemeClr val="bg1"/>
                </a:solidFill>
              </a:rPr>
              <a:t>User Journey</a:t>
            </a:r>
          </a:p>
        </p:txBody>
      </p:sp>
      <p:sp>
        <p:nvSpPr>
          <p:cNvPr id="35" name="Textplatzhalter 13">
            <a:extLst>
              <a:ext uri="{FF2B5EF4-FFF2-40B4-BE49-F238E27FC236}">
                <a16:creationId xmlns:a16="http://schemas.microsoft.com/office/drawing/2014/main" id="{02662B87-CB2F-4149-B10B-5FC3B7D858AA}"/>
              </a:ext>
            </a:extLst>
          </p:cNvPr>
          <p:cNvSpPr txBox="1">
            <a:spLocks/>
          </p:cNvSpPr>
          <p:nvPr/>
        </p:nvSpPr>
        <p:spPr>
          <a:xfrm>
            <a:off x="539750" y="2307198"/>
            <a:ext cx="416226" cy="338433"/>
          </a:xfrm>
          <a:prstGeom prst="rect">
            <a:avLst/>
          </a:prstGeom>
          <a:solidFill>
            <a:schemeClr val="bg1">
              <a:lumMod val="95000"/>
            </a:schemeClr>
          </a:solidFill>
          <a:ln>
            <a:solidFill>
              <a:schemeClr val="bg1">
                <a:lumMod val="95000"/>
              </a:schemeClr>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dirty="0"/>
              <a:t>4</a:t>
            </a:r>
          </a:p>
        </p:txBody>
      </p:sp>
      <p:sp>
        <p:nvSpPr>
          <p:cNvPr id="36" name="Textplatzhalter 14">
            <a:extLst>
              <a:ext uri="{FF2B5EF4-FFF2-40B4-BE49-F238E27FC236}">
                <a16:creationId xmlns:a16="http://schemas.microsoft.com/office/drawing/2014/main" id="{A7E148F1-9E70-43AE-895E-E23D8DBA10B6}"/>
              </a:ext>
            </a:extLst>
          </p:cNvPr>
          <p:cNvSpPr txBox="1">
            <a:spLocks/>
          </p:cNvSpPr>
          <p:nvPr/>
        </p:nvSpPr>
        <p:spPr>
          <a:xfrm>
            <a:off x="1033133" y="2307198"/>
            <a:ext cx="7752092" cy="338433"/>
          </a:xfrm>
          <a:prstGeom prst="rect">
            <a:avLst/>
          </a:prstGeom>
          <a:solidFill>
            <a:schemeClr val="bg1">
              <a:lumMod val="95000"/>
            </a:schemeClr>
          </a:solidFill>
          <a:ln>
            <a:solidFill>
              <a:schemeClr val="bg1">
                <a:lumMod val="95000"/>
              </a:schemeClr>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Use Scenarios</a:t>
            </a:r>
          </a:p>
        </p:txBody>
      </p:sp>
      <p:sp>
        <p:nvSpPr>
          <p:cNvPr id="37" name="Textplatzhalter 15">
            <a:extLst>
              <a:ext uri="{FF2B5EF4-FFF2-40B4-BE49-F238E27FC236}">
                <a16:creationId xmlns:a16="http://schemas.microsoft.com/office/drawing/2014/main" id="{7D20EEF8-B1FB-4D0D-909A-8517F04B1210}"/>
              </a:ext>
            </a:extLst>
          </p:cNvPr>
          <p:cNvSpPr txBox="1">
            <a:spLocks/>
          </p:cNvSpPr>
          <p:nvPr/>
        </p:nvSpPr>
        <p:spPr>
          <a:xfrm>
            <a:off x="539750" y="2737867"/>
            <a:ext cx="416226"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dirty="0"/>
              <a:t>5</a:t>
            </a:r>
          </a:p>
        </p:txBody>
      </p:sp>
      <p:sp>
        <p:nvSpPr>
          <p:cNvPr id="38" name="Textplatzhalter 16">
            <a:extLst>
              <a:ext uri="{FF2B5EF4-FFF2-40B4-BE49-F238E27FC236}">
                <a16:creationId xmlns:a16="http://schemas.microsoft.com/office/drawing/2014/main" id="{89519E90-D2FB-4974-BA41-DBCD6BA0D944}"/>
              </a:ext>
            </a:extLst>
          </p:cNvPr>
          <p:cNvSpPr txBox="1">
            <a:spLocks/>
          </p:cNvSpPr>
          <p:nvPr/>
        </p:nvSpPr>
        <p:spPr>
          <a:xfrm>
            <a:off x="1033133" y="2737867"/>
            <a:ext cx="7752092"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Prototyping</a:t>
            </a:r>
          </a:p>
        </p:txBody>
      </p:sp>
      <p:sp>
        <p:nvSpPr>
          <p:cNvPr id="39" name="Textplatzhalter 15">
            <a:extLst>
              <a:ext uri="{FF2B5EF4-FFF2-40B4-BE49-F238E27FC236}">
                <a16:creationId xmlns:a16="http://schemas.microsoft.com/office/drawing/2014/main" id="{17F6D4DD-3A8E-4E0F-8E4C-AEE846D9261D}"/>
              </a:ext>
            </a:extLst>
          </p:cNvPr>
          <p:cNvSpPr txBox="1">
            <a:spLocks/>
          </p:cNvSpPr>
          <p:nvPr/>
        </p:nvSpPr>
        <p:spPr>
          <a:xfrm>
            <a:off x="539750" y="3168536"/>
            <a:ext cx="416226"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de-DE" b="1" dirty="0"/>
              <a:t>6</a:t>
            </a:r>
            <a:endParaRPr lang="en-US" b="1" dirty="0"/>
          </a:p>
        </p:txBody>
      </p:sp>
      <p:sp>
        <p:nvSpPr>
          <p:cNvPr id="40" name="Textplatzhalter 16">
            <a:extLst>
              <a:ext uri="{FF2B5EF4-FFF2-40B4-BE49-F238E27FC236}">
                <a16:creationId xmlns:a16="http://schemas.microsoft.com/office/drawing/2014/main" id="{7A535D05-F710-4632-A0D0-BF8432EACBE1}"/>
              </a:ext>
            </a:extLst>
          </p:cNvPr>
          <p:cNvSpPr txBox="1">
            <a:spLocks/>
          </p:cNvSpPr>
          <p:nvPr/>
        </p:nvSpPr>
        <p:spPr>
          <a:xfrm>
            <a:off x="1033133" y="3168536"/>
            <a:ext cx="7752092"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Usability Evaluation</a:t>
            </a:r>
          </a:p>
        </p:txBody>
      </p:sp>
    </p:spTree>
    <p:extLst>
      <p:ext uri="{BB962C8B-B14F-4D97-AF65-F5344CB8AC3E}">
        <p14:creationId xmlns:p14="http://schemas.microsoft.com/office/powerpoint/2010/main" val="6409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2E0A68E1-5075-4C0D-A172-9DEDE89CF19B}"/>
              </a:ext>
            </a:extLst>
          </p:cNvPr>
          <p:cNvSpPr>
            <a:spLocks noGrp="1"/>
          </p:cNvSpPr>
          <p:nvPr>
            <p:ph type="body" sz="quarter" idx="13"/>
          </p:nvPr>
        </p:nvSpPr>
        <p:spPr/>
        <p:txBody>
          <a:bodyPr/>
          <a:lstStyle/>
          <a:p>
            <a:endParaRPr lang="en-US"/>
          </a:p>
        </p:txBody>
      </p:sp>
      <p:sp>
        <p:nvSpPr>
          <p:cNvPr id="4" name="Inhaltsplatzhalter 3">
            <a:extLst>
              <a:ext uri="{FF2B5EF4-FFF2-40B4-BE49-F238E27FC236}">
                <a16:creationId xmlns:a16="http://schemas.microsoft.com/office/drawing/2014/main" id="{46187916-D5AA-4B20-9988-20811690A8E8}"/>
              </a:ext>
            </a:extLst>
          </p:cNvPr>
          <p:cNvSpPr>
            <a:spLocks noGrp="1"/>
          </p:cNvSpPr>
          <p:nvPr>
            <p:ph sz="quarter" idx="23"/>
          </p:nvPr>
        </p:nvSpPr>
        <p:spPr>
          <a:xfrm>
            <a:off x="228600" y="913093"/>
            <a:ext cx="8686800" cy="2996803"/>
          </a:xfrm>
        </p:spPr>
        <p:txBody>
          <a:bodyPr/>
          <a:lstStyle/>
          <a:p>
            <a:pPr marL="522288" lvl="1" indent="-342900"/>
            <a:r>
              <a:rPr lang="en-US" dirty="0"/>
              <a:t>A Better Understanding of Customer’s Emotions</a:t>
            </a:r>
          </a:p>
          <a:p>
            <a:pPr lvl="5" indent="0">
              <a:buNone/>
            </a:pPr>
            <a:r>
              <a:rPr lang="en-US" dirty="0"/>
              <a:t>When you </a:t>
            </a:r>
            <a:r>
              <a:rPr lang="en-US" dirty="0">
                <a:hlinkClick r:id="rId2">
                  <a:extLst>
                    <a:ext uri="{A12FA001-AC4F-418D-AE19-62706E023703}">
                      <ahyp:hlinkClr xmlns:ahyp="http://schemas.microsoft.com/office/drawing/2018/hyperlinkcolor" val="tx"/>
                    </a:ext>
                  </a:extLst>
                </a:hlinkClick>
              </a:rPr>
              <a:t>build a customer’s journey</a:t>
            </a:r>
            <a:r>
              <a:rPr lang="en-US" dirty="0"/>
              <a:t> , you can understand the reasons behind the customer’s every action. It helps improve the organization’s function and identifies the friction points in a customer’s journey.</a:t>
            </a:r>
          </a:p>
          <a:p>
            <a:pPr marL="522288" lvl="1" indent="-342900"/>
            <a:r>
              <a:rPr lang="en-US" dirty="0"/>
              <a:t>Analyzing Customer Pain Points Across Your Products or Services</a:t>
            </a:r>
          </a:p>
          <a:p>
            <a:pPr lvl="5" indent="0">
              <a:buNone/>
            </a:pPr>
            <a:r>
              <a:rPr lang="en-US" dirty="0"/>
              <a:t>You can understand problems by creating maps and understanding the customer’s journey. Also, use this information to define a roadmap.</a:t>
            </a:r>
          </a:p>
          <a:p>
            <a:pPr marL="522288" lvl="1" indent="-342900"/>
            <a:r>
              <a:rPr lang="en-US" dirty="0"/>
              <a:t>Improve Employee and Customer Satisfaction</a:t>
            </a:r>
          </a:p>
          <a:p>
            <a:pPr lvl="5" indent="0">
              <a:buNone/>
            </a:pPr>
            <a:r>
              <a:rPr lang="en-US" dirty="0"/>
              <a:t>By resolving the issues, you can boost customer and employee satisfaction. Often, dissatisfaction drivers are captured in the journey mapping exercise. Identifying clear focus areas will also provide motivation and direction to employees.</a:t>
            </a:r>
          </a:p>
          <a:p>
            <a:pPr marL="522288" lvl="1" indent="-342900"/>
            <a:r>
              <a:rPr lang="en-US" dirty="0"/>
              <a:t>Create a United Team</a:t>
            </a:r>
          </a:p>
          <a:p>
            <a:pPr lvl="5" indent="0">
              <a:buNone/>
            </a:pPr>
            <a:r>
              <a:rPr lang="en-US" dirty="0"/>
              <a:t>All your company's teams need to be on the same page, which is possible by understanding the customer journey. When the team works together to map the journey, team members understand cross-department relationships and how everyone contributes to making the customer experience work.</a:t>
            </a:r>
          </a:p>
        </p:txBody>
      </p:sp>
      <p:sp>
        <p:nvSpPr>
          <p:cNvPr id="5" name="Titel 4">
            <a:extLst>
              <a:ext uri="{FF2B5EF4-FFF2-40B4-BE49-F238E27FC236}">
                <a16:creationId xmlns:a16="http://schemas.microsoft.com/office/drawing/2014/main" id="{2671166A-240E-40A3-9608-E90E1D5D7127}"/>
              </a:ext>
            </a:extLst>
          </p:cNvPr>
          <p:cNvSpPr>
            <a:spLocks noGrp="1"/>
          </p:cNvSpPr>
          <p:nvPr>
            <p:ph type="title"/>
          </p:nvPr>
        </p:nvSpPr>
        <p:spPr/>
        <p:txBody>
          <a:bodyPr/>
          <a:lstStyle/>
          <a:p>
            <a:r>
              <a:rPr lang="de-DE" dirty="0"/>
              <a:t>User / Customer Journey</a:t>
            </a:r>
            <a:endParaRPr lang="en-US" dirty="0"/>
          </a:p>
        </p:txBody>
      </p:sp>
      <p:sp>
        <p:nvSpPr>
          <p:cNvPr id="7" name="Fußzeilenplatzhalter 6">
            <a:extLst>
              <a:ext uri="{FF2B5EF4-FFF2-40B4-BE49-F238E27FC236}">
                <a16:creationId xmlns:a16="http://schemas.microsoft.com/office/drawing/2014/main" id="{54588A59-0CA6-4F9A-917D-05216FCF29D6}"/>
              </a:ext>
            </a:extLst>
          </p:cNvPr>
          <p:cNvSpPr>
            <a:spLocks noGrp="1"/>
          </p:cNvSpPr>
          <p:nvPr>
            <p:ph type="ftr" sz="quarter" idx="25"/>
          </p:nvPr>
        </p:nvSpPr>
        <p:spPr/>
        <p:txBody>
          <a:bodyPr/>
          <a:lstStyle/>
          <a:p>
            <a:pPr defTabSz="685800">
              <a:defRPr/>
            </a:pPr>
            <a:r>
              <a:rPr lang="en-US" b="0" i="1" dirty="0"/>
              <a:t>journeymap.com; Mar 22, 2023</a:t>
            </a:r>
            <a:endParaRPr lang="en-IN" sz="600" b="0" dirty="0">
              <a:solidFill>
                <a:srgbClr val="8E9295"/>
              </a:solidFill>
              <a:latin typeface="Verdana"/>
            </a:endParaRPr>
          </a:p>
        </p:txBody>
      </p:sp>
      <p:sp>
        <p:nvSpPr>
          <p:cNvPr id="8" name="Foliennummernplatzhalter 7">
            <a:extLst>
              <a:ext uri="{FF2B5EF4-FFF2-40B4-BE49-F238E27FC236}">
                <a16:creationId xmlns:a16="http://schemas.microsoft.com/office/drawing/2014/main" id="{1932A0B5-C7C3-4558-B3C0-92D895B1F4F0}"/>
              </a:ext>
            </a:extLst>
          </p:cNvPr>
          <p:cNvSpPr>
            <a:spLocks noGrp="1"/>
          </p:cNvSpPr>
          <p:nvPr>
            <p:ph type="sldNum" sz="quarter" idx="26"/>
          </p:nvPr>
        </p:nvSpPr>
        <p:spPr/>
        <p:txBody>
          <a:bodyPr/>
          <a:lstStyle/>
          <a:p>
            <a:pPr defTabSz="685800">
              <a:defRPr/>
            </a:pPr>
            <a:fld id="{DF09BF93-3748-4C85-A40E-6CE8D618504B}" type="slidenum">
              <a:rPr lang="en-IN" sz="600" b="0" smtClean="0">
                <a:solidFill>
                  <a:srgbClr val="8E9295"/>
                </a:solidFill>
                <a:latin typeface="Verdana"/>
              </a:rPr>
              <a:pPr defTabSz="685800">
                <a:defRPr/>
              </a:pPr>
              <a:t>21</a:t>
            </a:fld>
            <a:endParaRPr lang="en-IN" sz="600" b="0">
              <a:solidFill>
                <a:srgbClr val="8E9295"/>
              </a:solidFill>
              <a:latin typeface="Verdana"/>
            </a:endParaRPr>
          </a:p>
        </p:txBody>
      </p:sp>
    </p:spTree>
    <p:extLst>
      <p:ext uri="{BB962C8B-B14F-4D97-AF65-F5344CB8AC3E}">
        <p14:creationId xmlns:p14="http://schemas.microsoft.com/office/powerpoint/2010/main" val="3070050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2E0A68E1-5075-4C0D-A172-9DEDE89CF19B}"/>
              </a:ext>
            </a:extLst>
          </p:cNvPr>
          <p:cNvSpPr>
            <a:spLocks noGrp="1"/>
          </p:cNvSpPr>
          <p:nvPr>
            <p:ph type="body" sz="quarter" idx="13"/>
          </p:nvPr>
        </p:nvSpPr>
        <p:spPr/>
        <p:txBody>
          <a:bodyPr/>
          <a:lstStyle/>
          <a:p>
            <a:endParaRPr lang="en-US"/>
          </a:p>
        </p:txBody>
      </p:sp>
      <p:sp>
        <p:nvSpPr>
          <p:cNvPr id="4" name="Inhaltsplatzhalter 3">
            <a:extLst>
              <a:ext uri="{FF2B5EF4-FFF2-40B4-BE49-F238E27FC236}">
                <a16:creationId xmlns:a16="http://schemas.microsoft.com/office/drawing/2014/main" id="{46187916-D5AA-4B20-9988-20811690A8E8}"/>
              </a:ext>
            </a:extLst>
          </p:cNvPr>
          <p:cNvSpPr>
            <a:spLocks noGrp="1"/>
          </p:cNvSpPr>
          <p:nvPr>
            <p:ph sz="quarter" idx="23"/>
          </p:nvPr>
        </p:nvSpPr>
        <p:spPr>
          <a:xfrm>
            <a:off x="228600" y="913093"/>
            <a:ext cx="8686800" cy="2996803"/>
          </a:xfrm>
        </p:spPr>
        <p:txBody>
          <a:bodyPr/>
          <a:lstStyle/>
          <a:p>
            <a:r>
              <a:rPr lang="en-US" dirty="0"/>
              <a:t>A customer journey map refers to the visual storyline of a customer’s engagement with a product, brand, or service. By creating the map, a company can think like its customers.</a:t>
            </a:r>
          </a:p>
          <a:p>
            <a:br>
              <a:rPr lang="en-US" dirty="0"/>
            </a:br>
            <a:r>
              <a:rPr lang="en-US" dirty="0"/>
              <a:t>A proper customer journey map shows all customer interaction touchpoints with the brand. It includes how the customers first heard about the brand to their direct interaction with the brand or product. In short, the customer journey map shows customers' actions over time.</a:t>
            </a:r>
          </a:p>
        </p:txBody>
      </p:sp>
      <p:sp>
        <p:nvSpPr>
          <p:cNvPr id="5" name="Titel 4">
            <a:extLst>
              <a:ext uri="{FF2B5EF4-FFF2-40B4-BE49-F238E27FC236}">
                <a16:creationId xmlns:a16="http://schemas.microsoft.com/office/drawing/2014/main" id="{2671166A-240E-40A3-9608-E90E1D5D7127}"/>
              </a:ext>
            </a:extLst>
          </p:cNvPr>
          <p:cNvSpPr>
            <a:spLocks noGrp="1"/>
          </p:cNvSpPr>
          <p:nvPr>
            <p:ph type="title"/>
          </p:nvPr>
        </p:nvSpPr>
        <p:spPr/>
        <p:txBody>
          <a:bodyPr/>
          <a:lstStyle/>
          <a:p>
            <a:r>
              <a:rPr lang="de-DE" dirty="0"/>
              <a:t>User / Customer Journey</a:t>
            </a:r>
            <a:endParaRPr lang="en-US" dirty="0"/>
          </a:p>
        </p:txBody>
      </p:sp>
      <p:sp>
        <p:nvSpPr>
          <p:cNvPr id="7" name="Fußzeilenplatzhalter 6">
            <a:extLst>
              <a:ext uri="{FF2B5EF4-FFF2-40B4-BE49-F238E27FC236}">
                <a16:creationId xmlns:a16="http://schemas.microsoft.com/office/drawing/2014/main" id="{54588A59-0CA6-4F9A-917D-05216FCF29D6}"/>
              </a:ext>
            </a:extLst>
          </p:cNvPr>
          <p:cNvSpPr>
            <a:spLocks noGrp="1"/>
          </p:cNvSpPr>
          <p:nvPr>
            <p:ph type="ftr" sz="quarter" idx="25"/>
          </p:nvPr>
        </p:nvSpPr>
        <p:spPr/>
        <p:txBody>
          <a:bodyPr/>
          <a:lstStyle/>
          <a:p>
            <a:pPr defTabSz="685800">
              <a:defRPr/>
            </a:pPr>
            <a:r>
              <a:rPr lang="en-US" b="0" i="1" dirty="0"/>
              <a:t>journeymap.com; Mar 22, 2023</a:t>
            </a:r>
            <a:endParaRPr lang="en-IN" sz="600" b="0" dirty="0">
              <a:solidFill>
                <a:srgbClr val="8E9295"/>
              </a:solidFill>
              <a:latin typeface="Verdana"/>
            </a:endParaRPr>
          </a:p>
        </p:txBody>
      </p:sp>
      <p:sp>
        <p:nvSpPr>
          <p:cNvPr id="8" name="Foliennummernplatzhalter 7">
            <a:extLst>
              <a:ext uri="{FF2B5EF4-FFF2-40B4-BE49-F238E27FC236}">
                <a16:creationId xmlns:a16="http://schemas.microsoft.com/office/drawing/2014/main" id="{1932A0B5-C7C3-4558-B3C0-92D895B1F4F0}"/>
              </a:ext>
            </a:extLst>
          </p:cNvPr>
          <p:cNvSpPr>
            <a:spLocks noGrp="1"/>
          </p:cNvSpPr>
          <p:nvPr>
            <p:ph type="sldNum" sz="quarter" idx="26"/>
          </p:nvPr>
        </p:nvSpPr>
        <p:spPr/>
        <p:txBody>
          <a:bodyPr/>
          <a:lstStyle/>
          <a:p>
            <a:pPr defTabSz="685800">
              <a:defRPr/>
            </a:pPr>
            <a:fld id="{DF09BF93-3748-4C85-A40E-6CE8D618504B}" type="slidenum">
              <a:rPr lang="en-IN" sz="600" b="0" smtClean="0">
                <a:solidFill>
                  <a:srgbClr val="8E9295"/>
                </a:solidFill>
                <a:latin typeface="Verdana"/>
              </a:rPr>
              <a:pPr defTabSz="685800">
                <a:defRPr/>
              </a:pPr>
              <a:t>22</a:t>
            </a:fld>
            <a:endParaRPr lang="en-IN" sz="600" b="0">
              <a:solidFill>
                <a:srgbClr val="8E9295"/>
              </a:solidFill>
              <a:latin typeface="Verdana"/>
            </a:endParaRPr>
          </a:p>
        </p:txBody>
      </p:sp>
    </p:spTree>
    <p:extLst>
      <p:ext uri="{BB962C8B-B14F-4D97-AF65-F5344CB8AC3E}">
        <p14:creationId xmlns:p14="http://schemas.microsoft.com/office/powerpoint/2010/main" val="2186488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2E0A68E1-5075-4C0D-A172-9DEDE89CF19B}"/>
              </a:ext>
            </a:extLst>
          </p:cNvPr>
          <p:cNvSpPr>
            <a:spLocks noGrp="1"/>
          </p:cNvSpPr>
          <p:nvPr>
            <p:ph type="body" sz="quarter" idx="13"/>
          </p:nvPr>
        </p:nvSpPr>
        <p:spPr/>
        <p:txBody>
          <a:bodyPr/>
          <a:lstStyle/>
          <a:p>
            <a:endParaRPr lang="en-US"/>
          </a:p>
        </p:txBody>
      </p:sp>
      <p:sp>
        <p:nvSpPr>
          <p:cNvPr id="4" name="Inhaltsplatzhalter 3">
            <a:extLst>
              <a:ext uri="{FF2B5EF4-FFF2-40B4-BE49-F238E27FC236}">
                <a16:creationId xmlns:a16="http://schemas.microsoft.com/office/drawing/2014/main" id="{46187916-D5AA-4B20-9988-20811690A8E8}"/>
              </a:ext>
            </a:extLst>
          </p:cNvPr>
          <p:cNvSpPr>
            <a:spLocks noGrp="1"/>
          </p:cNvSpPr>
          <p:nvPr>
            <p:ph sz="quarter" idx="23"/>
          </p:nvPr>
        </p:nvSpPr>
        <p:spPr>
          <a:xfrm>
            <a:off x="228600" y="913093"/>
            <a:ext cx="8686800" cy="2996803"/>
          </a:xfrm>
        </p:spPr>
        <p:txBody>
          <a:bodyPr/>
          <a:lstStyle/>
          <a:p>
            <a:r>
              <a:rPr lang="en-US" dirty="0"/>
              <a:t>When looking across customer segments, journey mapping:</a:t>
            </a:r>
          </a:p>
          <a:p>
            <a:pPr marL="522288" lvl="1" indent="-342900"/>
            <a:r>
              <a:rPr lang="en-US" dirty="0"/>
              <a:t>It lets the companies optimize the customer onboarding process.</a:t>
            </a:r>
          </a:p>
          <a:p>
            <a:pPr marL="522288" lvl="1" indent="-342900"/>
            <a:r>
              <a:rPr lang="en-US" dirty="0"/>
              <a:t>It helps you understand the difference in buyers’ behavior when they move from prospect to conversion.</a:t>
            </a:r>
          </a:p>
          <a:p>
            <a:pPr marL="522288" lvl="1" indent="-342900"/>
            <a:r>
              <a:rPr lang="en-US" dirty="0"/>
              <a:t>You can benchmark your customer’s desired experience against what they receive.</a:t>
            </a:r>
          </a:p>
          <a:p>
            <a:pPr marL="522288" lvl="1" indent="-342900"/>
            <a:r>
              <a:rPr lang="en-US" dirty="0"/>
              <a:t>It helps you create logical order for the buyer's journey.</a:t>
            </a:r>
          </a:p>
        </p:txBody>
      </p:sp>
      <p:sp>
        <p:nvSpPr>
          <p:cNvPr id="5" name="Titel 4">
            <a:extLst>
              <a:ext uri="{FF2B5EF4-FFF2-40B4-BE49-F238E27FC236}">
                <a16:creationId xmlns:a16="http://schemas.microsoft.com/office/drawing/2014/main" id="{2671166A-240E-40A3-9608-E90E1D5D7127}"/>
              </a:ext>
            </a:extLst>
          </p:cNvPr>
          <p:cNvSpPr>
            <a:spLocks noGrp="1"/>
          </p:cNvSpPr>
          <p:nvPr>
            <p:ph type="title"/>
          </p:nvPr>
        </p:nvSpPr>
        <p:spPr/>
        <p:txBody>
          <a:bodyPr/>
          <a:lstStyle/>
          <a:p>
            <a:r>
              <a:rPr lang="de-DE" dirty="0"/>
              <a:t>User / Customer Journey</a:t>
            </a:r>
            <a:endParaRPr lang="en-US" dirty="0"/>
          </a:p>
        </p:txBody>
      </p:sp>
      <p:sp>
        <p:nvSpPr>
          <p:cNvPr id="7" name="Fußzeilenplatzhalter 6">
            <a:extLst>
              <a:ext uri="{FF2B5EF4-FFF2-40B4-BE49-F238E27FC236}">
                <a16:creationId xmlns:a16="http://schemas.microsoft.com/office/drawing/2014/main" id="{54588A59-0CA6-4F9A-917D-05216FCF29D6}"/>
              </a:ext>
            </a:extLst>
          </p:cNvPr>
          <p:cNvSpPr>
            <a:spLocks noGrp="1"/>
          </p:cNvSpPr>
          <p:nvPr>
            <p:ph type="ftr" sz="quarter" idx="25"/>
          </p:nvPr>
        </p:nvSpPr>
        <p:spPr/>
        <p:txBody>
          <a:bodyPr/>
          <a:lstStyle/>
          <a:p>
            <a:pPr defTabSz="685800">
              <a:defRPr/>
            </a:pPr>
            <a:r>
              <a:rPr lang="en-US" b="0" i="1" dirty="0"/>
              <a:t>journeymap.com; Mar 22, 2023</a:t>
            </a:r>
            <a:endParaRPr lang="en-IN" sz="600" b="0" dirty="0">
              <a:solidFill>
                <a:srgbClr val="8E9295"/>
              </a:solidFill>
              <a:latin typeface="Verdana"/>
            </a:endParaRPr>
          </a:p>
        </p:txBody>
      </p:sp>
      <p:sp>
        <p:nvSpPr>
          <p:cNvPr id="8" name="Foliennummernplatzhalter 7">
            <a:extLst>
              <a:ext uri="{FF2B5EF4-FFF2-40B4-BE49-F238E27FC236}">
                <a16:creationId xmlns:a16="http://schemas.microsoft.com/office/drawing/2014/main" id="{1932A0B5-C7C3-4558-B3C0-92D895B1F4F0}"/>
              </a:ext>
            </a:extLst>
          </p:cNvPr>
          <p:cNvSpPr>
            <a:spLocks noGrp="1"/>
          </p:cNvSpPr>
          <p:nvPr>
            <p:ph type="sldNum" sz="quarter" idx="26"/>
          </p:nvPr>
        </p:nvSpPr>
        <p:spPr/>
        <p:txBody>
          <a:bodyPr/>
          <a:lstStyle/>
          <a:p>
            <a:pPr defTabSz="685800">
              <a:defRPr/>
            </a:pPr>
            <a:fld id="{DF09BF93-3748-4C85-A40E-6CE8D618504B}" type="slidenum">
              <a:rPr lang="en-IN" sz="600" b="0" smtClean="0">
                <a:solidFill>
                  <a:srgbClr val="8E9295"/>
                </a:solidFill>
                <a:latin typeface="Verdana"/>
              </a:rPr>
              <a:pPr defTabSz="685800">
                <a:defRPr/>
              </a:pPr>
              <a:t>23</a:t>
            </a:fld>
            <a:endParaRPr lang="en-IN" sz="600" b="0">
              <a:solidFill>
                <a:srgbClr val="8E9295"/>
              </a:solidFill>
              <a:latin typeface="Verdana"/>
            </a:endParaRPr>
          </a:p>
        </p:txBody>
      </p:sp>
    </p:spTree>
    <p:extLst>
      <p:ext uri="{BB962C8B-B14F-4D97-AF65-F5344CB8AC3E}">
        <p14:creationId xmlns:p14="http://schemas.microsoft.com/office/powerpoint/2010/main" val="1206491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2E0A68E1-5075-4C0D-A172-9DEDE89CF19B}"/>
              </a:ext>
            </a:extLst>
          </p:cNvPr>
          <p:cNvSpPr>
            <a:spLocks noGrp="1"/>
          </p:cNvSpPr>
          <p:nvPr>
            <p:ph type="body" sz="quarter" idx="13"/>
          </p:nvPr>
        </p:nvSpPr>
        <p:spPr/>
        <p:txBody>
          <a:bodyPr/>
          <a:lstStyle/>
          <a:p>
            <a:endParaRPr lang="en-US"/>
          </a:p>
        </p:txBody>
      </p:sp>
      <p:sp>
        <p:nvSpPr>
          <p:cNvPr id="4" name="Inhaltsplatzhalter 3">
            <a:extLst>
              <a:ext uri="{FF2B5EF4-FFF2-40B4-BE49-F238E27FC236}">
                <a16:creationId xmlns:a16="http://schemas.microsoft.com/office/drawing/2014/main" id="{46187916-D5AA-4B20-9988-20811690A8E8}"/>
              </a:ext>
            </a:extLst>
          </p:cNvPr>
          <p:cNvSpPr>
            <a:spLocks noGrp="1"/>
          </p:cNvSpPr>
          <p:nvPr>
            <p:ph sz="quarter" idx="23"/>
          </p:nvPr>
        </p:nvSpPr>
        <p:spPr>
          <a:xfrm>
            <a:off x="228600" y="913093"/>
            <a:ext cx="8686800" cy="2996803"/>
          </a:xfrm>
        </p:spPr>
        <p:txBody>
          <a:bodyPr/>
          <a:lstStyle/>
          <a:p>
            <a:pPr marL="457200" indent="-457200">
              <a:buFont typeface="+mj-lt"/>
              <a:buAutoNum type="arabicPeriod"/>
            </a:pPr>
            <a:r>
              <a:rPr lang="de-DE" dirty="0"/>
              <a:t>Create personas</a:t>
            </a:r>
          </a:p>
          <a:p>
            <a:pPr marL="457200" indent="-457200">
              <a:buFont typeface="+mj-lt"/>
              <a:buAutoNum type="arabicPeriod"/>
            </a:pPr>
            <a:r>
              <a:rPr lang="de-DE" dirty="0" err="1"/>
              <a:t>Prioritize</a:t>
            </a:r>
            <a:r>
              <a:rPr lang="de-DE" dirty="0"/>
              <a:t> personas</a:t>
            </a:r>
          </a:p>
          <a:p>
            <a:pPr marL="457200" indent="-457200">
              <a:buFont typeface="+mj-lt"/>
              <a:buAutoNum type="arabicPeriod"/>
            </a:pPr>
            <a:r>
              <a:rPr lang="de-DE" dirty="0"/>
              <a:t>List </a:t>
            </a:r>
            <a:r>
              <a:rPr lang="de-DE" dirty="0" err="1"/>
              <a:t>customer</a:t>
            </a:r>
            <a:r>
              <a:rPr lang="de-DE" dirty="0"/>
              <a:t> </a:t>
            </a:r>
            <a:r>
              <a:rPr lang="de-DE" dirty="0" err="1"/>
              <a:t>touchpoints</a:t>
            </a:r>
            <a:endParaRPr lang="de-DE" dirty="0"/>
          </a:p>
          <a:p>
            <a:pPr marL="457200" indent="-457200">
              <a:buFont typeface="+mj-lt"/>
              <a:buAutoNum type="arabicPeriod"/>
            </a:pPr>
            <a:r>
              <a:rPr lang="de-DE" dirty="0" err="1"/>
              <a:t>Identify</a:t>
            </a:r>
            <a:r>
              <a:rPr lang="de-DE" dirty="0"/>
              <a:t> </a:t>
            </a:r>
            <a:r>
              <a:rPr lang="de-DE" dirty="0" err="1"/>
              <a:t>customer</a:t>
            </a:r>
            <a:r>
              <a:rPr lang="de-DE" dirty="0"/>
              <a:t> Actions</a:t>
            </a:r>
            <a:endParaRPr lang="en-US" dirty="0"/>
          </a:p>
        </p:txBody>
      </p:sp>
      <p:sp>
        <p:nvSpPr>
          <p:cNvPr id="5" name="Titel 4">
            <a:extLst>
              <a:ext uri="{FF2B5EF4-FFF2-40B4-BE49-F238E27FC236}">
                <a16:creationId xmlns:a16="http://schemas.microsoft.com/office/drawing/2014/main" id="{2671166A-240E-40A3-9608-E90E1D5D7127}"/>
              </a:ext>
            </a:extLst>
          </p:cNvPr>
          <p:cNvSpPr>
            <a:spLocks noGrp="1"/>
          </p:cNvSpPr>
          <p:nvPr>
            <p:ph type="title"/>
          </p:nvPr>
        </p:nvSpPr>
        <p:spPr/>
        <p:txBody>
          <a:bodyPr/>
          <a:lstStyle/>
          <a:p>
            <a:r>
              <a:rPr lang="de-DE" dirty="0" err="1"/>
              <a:t>Creating</a:t>
            </a:r>
            <a:r>
              <a:rPr lang="de-DE" dirty="0"/>
              <a:t> User / Customer Journey</a:t>
            </a:r>
            <a:endParaRPr lang="en-US" dirty="0"/>
          </a:p>
        </p:txBody>
      </p:sp>
      <p:sp>
        <p:nvSpPr>
          <p:cNvPr id="7" name="Fußzeilenplatzhalter 6">
            <a:extLst>
              <a:ext uri="{FF2B5EF4-FFF2-40B4-BE49-F238E27FC236}">
                <a16:creationId xmlns:a16="http://schemas.microsoft.com/office/drawing/2014/main" id="{54588A59-0CA6-4F9A-917D-05216FCF29D6}"/>
              </a:ext>
            </a:extLst>
          </p:cNvPr>
          <p:cNvSpPr>
            <a:spLocks noGrp="1"/>
          </p:cNvSpPr>
          <p:nvPr>
            <p:ph type="ftr" sz="quarter" idx="25"/>
          </p:nvPr>
        </p:nvSpPr>
        <p:spPr/>
        <p:txBody>
          <a:bodyPr/>
          <a:lstStyle/>
          <a:p>
            <a:pPr defTabSz="685800">
              <a:defRPr/>
            </a:pPr>
            <a:r>
              <a:rPr lang="en-US" b="0" i="1" dirty="0"/>
              <a:t>journeymap.com; Mar 22, 2023</a:t>
            </a:r>
            <a:endParaRPr lang="en-IN" sz="600" b="0" dirty="0">
              <a:solidFill>
                <a:srgbClr val="8E9295"/>
              </a:solidFill>
              <a:latin typeface="Verdana"/>
            </a:endParaRPr>
          </a:p>
        </p:txBody>
      </p:sp>
      <p:sp>
        <p:nvSpPr>
          <p:cNvPr id="8" name="Foliennummernplatzhalter 7">
            <a:extLst>
              <a:ext uri="{FF2B5EF4-FFF2-40B4-BE49-F238E27FC236}">
                <a16:creationId xmlns:a16="http://schemas.microsoft.com/office/drawing/2014/main" id="{1932A0B5-C7C3-4558-B3C0-92D895B1F4F0}"/>
              </a:ext>
            </a:extLst>
          </p:cNvPr>
          <p:cNvSpPr>
            <a:spLocks noGrp="1"/>
          </p:cNvSpPr>
          <p:nvPr>
            <p:ph type="sldNum" sz="quarter" idx="26"/>
          </p:nvPr>
        </p:nvSpPr>
        <p:spPr/>
        <p:txBody>
          <a:bodyPr/>
          <a:lstStyle/>
          <a:p>
            <a:pPr defTabSz="685800">
              <a:defRPr/>
            </a:pPr>
            <a:fld id="{DF09BF93-3748-4C85-A40E-6CE8D618504B}" type="slidenum">
              <a:rPr lang="en-IN" sz="600" b="0" smtClean="0">
                <a:solidFill>
                  <a:srgbClr val="8E9295"/>
                </a:solidFill>
                <a:latin typeface="Verdana"/>
              </a:rPr>
              <a:pPr defTabSz="685800">
                <a:defRPr/>
              </a:pPr>
              <a:t>24</a:t>
            </a:fld>
            <a:endParaRPr lang="en-IN" sz="600" b="0">
              <a:solidFill>
                <a:srgbClr val="8E9295"/>
              </a:solidFill>
              <a:latin typeface="Verdana"/>
            </a:endParaRPr>
          </a:p>
        </p:txBody>
      </p:sp>
    </p:spTree>
    <p:extLst>
      <p:ext uri="{BB962C8B-B14F-4D97-AF65-F5344CB8AC3E}">
        <p14:creationId xmlns:p14="http://schemas.microsoft.com/office/powerpoint/2010/main" val="1775376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2E0A68E1-5075-4C0D-A172-9DEDE89CF19B}"/>
              </a:ext>
            </a:extLst>
          </p:cNvPr>
          <p:cNvSpPr>
            <a:spLocks noGrp="1"/>
          </p:cNvSpPr>
          <p:nvPr>
            <p:ph type="body" sz="quarter" idx="13"/>
          </p:nvPr>
        </p:nvSpPr>
        <p:spPr/>
        <p:txBody>
          <a:bodyPr/>
          <a:lstStyle/>
          <a:p>
            <a:endParaRPr lang="en-US"/>
          </a:p>
        </p:txBody>
      </p:sp>
      <p:sp>
        <p:nvSpPr>
          <p:cNvPr id="5" name="Titel 4">
            <a:extLst>
              <a:ext uri="{FF2B5EF4-FFF2-40B4-BE49-F238E27FC236}">
                <a16:creationId xmlns:a16="http://schemas.microsoft.com/office/drawing/2014/main" id="{2671166A-240E-40A3-9608-E90E1D5D7127}"/>
              </a:ext>
            </a:extLst>
          </p:cNvPr>
          <p:cNvSpPr>
            <a:spLocks noGrp="1"/>
          </p:cNvSpPr>
          <p:nvPr>
            <p:ph type="title"/>
          </p:nvPr>
        </p:nvSpPr>
        <p:spPr/>
        <p:txBody>
          <a:bodyPr/>
          <a:lstStyle/>
          <a:p>
            <a:r>
              <a:rPr lang="de-DE" dirty="0" err="1"/>
              <a:t>Creating</a:t>
            </a:r>
            <a:r>
              <a:rPr lang="de-DE" dirty="0"/>
              <a:t> User / Customer Journey - Persona</a:t>
            </a:r>
            <a:endParaRPr lang="en-US" dirty="0"/>
          </a:p>
        </p:txBody>
      </p:sp>
      <p:sp>
        <p:nvSpPr>
          <p:cNvPr id="7" name="Fußzeilenplatzhalter 6">
            <a:extLst>
              <a:ext uri="{FF2B5EF4-FFF2-40B4-BE49-F238E27FC236}">
                <a16:creationId xmlns:a16="http://schemas.microsoft.com/office/drawing/2014/main" id="{54588A59-0CA6-4F9A-917D-05216FCF29D6}"/>
              </a:ext>
            </a:extLst>
          </p:cNvPr>
          <p:cNvSpPr>
            <a:spLocks noGrp="1"/>
          </p:cNvSpPr>
          <p:nvPr>
            <p:ph type="ftr" sz="quarter" idx="25"/>
          </p:nvPr>
        </p:nvSpPr>
        <p:spPr/>
        <p:txBody>
          <a:bodyPr/>
          <a:lstStyle/>
          <a:p>
            <a:pPr defTabSz="685800">
              <a:defRPr/>
            </a:pPr>
            <a:endParaRPr lang="en-IN" sz="600" b="0" dirty="0">
              <a:solidFill>
                <a:srgbClr val="8E9295"/>
              </a:solidFill>
              <a:latin typeface="Verdana"/>
            </a:endParaRPr>
          </a:p>
        </p:txBody>
      </p:sp>
      <p:sp>
        <p:nvSpPr>
          <p:cNvPr id="8" name="Foliennummernplatzhalter 7">
            <a:extLst>
              <a:ext uri="{FF2B5EF4-FFF2-40B4-BE49-F238E27FC236}">
                <a16:creationId xmlns:a16="http://schemas.microsoft.com/office/drawing/2014/main" id="{1932A0B5-C7C3-4558-B3C0-92D895B1F4F0}"/>
              </a:ext>
            </a:extLst>
          </p:cNvPr>
          <p:cNvSpPr>
            <a:spLocks noGrp="1"/>
          </p:cNvSpPr>
          <p:nvPr>
            <p:ph type="sldNum" sz="quarter" idx="26"/>
          </p:nvPr>
        </p:nvSpPr>
        <p:spPr/>
        <p:txBody>
          <a:bodyPr/>
          <a:lstStyle/>
          <a:p>
            <a:pPr defTabSz="685800">
              <a:defRPr/>
            </a:pPr>
            <a:fld id="{DF09BF93-3748-4C85-A40E-6CE8D618504B}" type="slidenum">
              <a:rPr lang="en-IN" sz="600" b="0" smtClean="0">
                <a:solidFill>
                  <a:srgbClr val="8E9295"/>
                </a:solidFill>
                <a:latin typeface="Verdana"/>
              </a:rPr>
              <a:pPr defTabSz="685800">
                <a:defRPr/>
              </a:pPr>
              <a:t>25</a:t>
            </a:fld>
            <a:endParaRPr lang="en-IN" sz="600" b="0">
              <a:solidFill>
                <a:srgbClr val="8E9295"/>
              </a:solidFill>
              <a:latin typeface="Verdana"/>
            </a:endParaRPr>
          </a:p>
        </p:txBody>
      </p:sp>
      <p:pic>
        <p:nvPicPr>
          <p:cNvPr id="9" name="Grafik 8">
            <a:extLst>
              <a:ext uri="{FF2B5EF4-FFF2-40B4-BE49-F238E27FC236}">
                <a16:creationId xmlns:a16="http://schemas.microsoft.com/office/drawing/2014/main" id="{7692DF2C-7B3C-45A1-A9B9-99415A24BA63}"/>
              </a:ext>
            </a:extLst>
          </p:cNvPr>
          <p:cNvPicPr>
            <a:picLocks noChangeAspect="1"/>
          </p:cNvPicPr>
          <p:nvPr/>
        </p:nvPicPr>
        <p:blipFill>
          <a:blip r:embed="rId2"/>
          <a:stretch>
            <a:fillRect/>
          </a:stretch>
        </p:blipFill>
        <p:spPr>
          <a:xfrm>
            <a:off x="465826" y="1157176"/>
            <a:ext cx="5825558" cy="3239472"/>
          </a:xfrm>
          <a:prstGeom prst="rect">
            <a:avLst/>
          </a:prstGeom>
        </p:spPr>
      </p:pic>
      <p:sp>
        <p:nvSpPr>
          <p:cNvPr id="10" name="Inhaltsplatzhalter 3">
            <a:extLst>
              <a:ext uri="{FF2B5EF4-FFF2-40B4-BE49-F238E27FC236}">
                <a16:creationId xmlns:a16="http://schemas.microsoft.com/office/drawing/2014/main" id="{EDAD5617-8DBA-43B3-99A4-4044ACE6765E}"/>
              </a:ext>
            </a:extLst>
          </p:cNvPr>
          <p:cNvSpPr txBox="1">
            <a:spLocks/>
          </p:cNvSpPr>
          <p:nvPr/>
        </p:nvSpPr>
        <p:spPr>
          <a:xfrm>
            <a:off x="6515670" y="872504"/>
            <a:ext cx="2308734" cy="2996803"/>
          </a:xfrm>
          <a:prstGeom prst="rect">
            <a:avLst/>
          </a:prstGeom>
        </p:spPr>
        <p:txBody>
          <a:bodyPr vert="horz" lIns="0" tIns="0" rIns="0" bIns="0" rtlCol="0" anchor="t" anchorCtr="0">
            <a:noAutofit/>
          </a:bodyP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79388" indent="-179388"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3pPr>
            <a:lvl4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450850" indent="-179388" algn="l" defTabSz="685800" rtl="0" eaLnBrk="1" latinLnBrk="0" hangingPunct="1">
              <a:lnSpc>
                <a:spcPts val="1900"/>
              </a:lnSpc>
              <a:spcBef>
                <a:spcPts val="0"/>
              </a:spcBef>
              <a:spcAft>
                <a:spcPts val="550"/>
              </a:spcAft>
              <a:buClr>
                <a:schemeClr val="accent1"/>
              </a:buClr>
              <a:buFont typeface="Arial" panose="020B0604020202020204" pitchFamily="34" charset="0"/>
              <a:buChar char="•"/>
              <a:tabLst/>
              <a:defRPr sz="1600" kern="1200">
                <a:solidFill>
                  <a:schemeClr val="tx1"/>
                </a:solidFill>
                <a:latin typeface="HTWBerlin Office" panose="02000000000000000000" pitchFamily="2" charset="0"/>
                <a:ea typeface="+mn-ea"/>
                <a:cs typeface="+mn-cs"/>
              </a:defRPr>
            </a:lvl5pPr>
            <a:lvl6pPr marL="628650" indent="-17780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de-DE" sz="1400" dirty="0"/>
          </a:p>
          <a:p>
            <a:r>
              <a:rPr lang="de-DE" sz="1400" dirty="0"/>
              <a:t>…</a:t>
            </a:r>
            <a:r>
              <a:rPr lang="en-US" dirty="0"/>
              <a:t>is a fictional character created to represent a user type that might use a site, brand, or product in a similar way.</a:t>
            </a:r>
            <a:endParaRPr lang="de-DE" sz="1400" dirty="0"/>
          </a:p>
          <a:p>
            <a:r>
              <a:rPr lang="de-DE" sz="1400" dirty="0"/>
              <a:t>Tool </a:t>
            </a:r>
            <a:r>
              <a:rPr lang="de-DE" sz="1400" dirty="0" err="1"/>
              <a:t>to</a:t>
            </a:r>
            <a:r>
              <a:rPr lang="de-DE" sz="1400" dirty="0"/>
              <a:t> </a:t>
            </a:r>
            <a:r>
              <a:rPr lang="de-DE" sz="1400" dirty="0" err="1"/>
              <a:t>create</a:t>
            </a:r>
            <a:r>
              <a:rPr lang="de-DE" sz="1400" dirty="0"/>
              <a:t> personas</a:t>
            </a:r>
          </a:p>
          <a:p>
            <a:r>
              <a:rPr lang="de-DE" sz="1400" dirty="0"/>
              <a:t> </a:t>
            </a:r>
            <a:r>
              <a:rPr lang="de-DE" sz="1400" i="1" dirty="0"/>
              <a:t>https://www.figma.com/</a:t>
            </a:r>
            <a:endParaRPr lang="en-US" sz="1400" i="1" dirty="0"/>
          </a:p>
        </p:txBody>
      </p:sp>
    </p:spTree>
    <p:extLst>
      <p:ext uri="{BB962C8B-B14F-4D97-AF65-F5344CB8AC3E}">
        <p14:creationId xmlns:p14="http://schemas.microsoft.com/office/powerpoint/2010/main" val="842180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539750" y="305147"/>
            <a:ext cx="7524750" cy="872034"/>
          </a:xfrm>
        </p:spPr>
        <p:txBody>
          <a:bodyPr/>
          <a:lstStyle/>
          <a:p>
            <a:r>
              <a:rPr lang="de-DE" i="1" dirty="0"/>
              <a:t>Training – Personas: Webshop Hotel Booking</a:t>
            </a:r>
          </a:p>
        </p:txBody>
      </p:sp>
      <p:sp>
        <p:nvSpPr>
          <p:cNvPr id="6" name="Datumsplatzhalter 5"/>
          <p:cNvSpPr>
            <a:spLocks noGrp="1"/>
          </p:cNvSpPr>
          <p:nvPr>
            <p:ph type="dt" sz="half" idx="26"/>
          </p:nvPr>
        </p:nvSpPr>
        <p:spPr/>
        <p:txBody>
          <a:bodyPr/>
          <a:lstStyle/>
          <a:p>
            <a:pPr algn="ctr" defTabSz="685800">
              <a:spcBef>
                <a:spcPts val="150"/>
              </a:spcBef>
              <a:defRPr/>
            </a:pPr>
            <a:r>
              <a:rPr lang="en-IN" sz="600" cap="all" dirty="0">
                <a:solidFill>
                  <a:srgbClr val="8E9295"/>
                </a:solidFill>
                <a:latin typeface="Verdana"/>
              </a:rPr>
              <a:t> </a:t>
            </a:r>
            <a:endParaRPr lang="en-US" sz="600" cap="all" dirty="0">
              <a:solidFill>
                <a:srgbClr val="8E9295"/>
              </a:solidFill>
              <a:latin typeface="Verdana"/>
            </a:endParaRPr>
          </a:p>
        </p:txBody>
      </p:sp>
      <p:sp>
        <p:nvSpPr>
          <p:cNvPr id="8" name="Foliennummernplatzhalter 7"/>
          <p:cNvSpPr>
            <a:spLocks noGrp="1"/>
          </p:cNvSpPr>
          <p:nvPr>
            <p:ph type="sldNum" sz="quarter" idx="28"/>
          </p:nvPr>
        </p:nvSpPr>
        <p:spPr/>
        <p:txBody>
          <a:bodyPr/>
          <a:lstStyle/>
          <a:p>
            <a:pPr defTabSz="685800">
              <a:defRPr/>
            </a:pPr>
            <a:fld id="{DF09BF93-3748-4C85-A40E-6CE8D618504B}" type="slidenum">
              <a:rPr lang="en-IN" sz="600" b="0">
                <a:solidFill>
                  <a:srgbClr val="8E9295"/>
                </a:solidFill>
                <a:latin typeface="Verdana"/>
              </a:rPr>
              <a:pPr defTabSz="685800">
                <a:defRPr/>
              </a:pPr>
              <a:t>26</a:t>
            </a:fld>
            <a:endParaRPr lang="en-IN" sz="600" b="0">
              <a:solidFill>
                <a:srgbClr val="8E9295"/>
              </a:solidFill>
              <a:latin typeface="Verdana"/>
            </a:endParaRPr>
          </a:p>
        </p:txBody>
      </p:sp>
      <p:sp>
        <p:nvSpPr>
          <p:cNvPr id="22" name="Textplatzhalter 2">
            <a:extLst>
              <a:ext uri="{FF2B5EF4-FFF2-40B4-BE49-F238E27FC236}">
                <a16:creationId xmlns:a16="http://schemas.microsoft.com/office/drawing/2014/main" id="{7A28A33A-D665-4034-BE5F-89A307194FC6}"/>
              </a:ext>
            </a:extLst>
          </p:cNvPr>
          <p:cNvSpPr txBox="1">
            <a:spLocks/>
          </p:cNvSpPr>
          <p:nvPr/>
        </p:nvSpPr>
        <p:spPr>
          <a:xfrm>
            <a:off x="457261" y="1311106"/>
            <a:ext cx="7607239" cy="348729"/>
          </a:xfrm>
          <a:prstGeom prst="rect">
            <a:avLst/>
          </a:prstGeom>
        </p:spPr>
        <p:txBody>
          <a:bodyPr vert="horz" lIns="72000" tIns="0" rIns="0" bIns="0" rtlCol="0" anchor="t" anchorCtr="0">
            <a:noAutofit/>
          </a:bodyPr>
          <a:lstStyle>
            <a:lvl1pPr marL="0" indent="0" algn="l" defTabSz="685800" rtl="0" eaLnBrk="1" latinLnBrk="0" hangingPunct="1">
              <a:lnSpc>
                <a:spcPts val="2500"/>
              </a:lnSpc>
              <a:spcBef>
                <a:spcPts val="0"/>
              </a:spcBef>
              <a:spcAft>
                <a:spcPts val="550"/>
              </a:spcAft>
              <a:buFont typeface="Arial" panose="020B0604020202020204" pitchFamily="34" charset="0"/>
              <a:buNone/>
              <a:defRPr lang="en-US" sz="1350" b="0" kern="1200" dirty="0" smtClean="0">
                <a:solidFill>
                  <a:schemeClr val="accent2"/>
                </a:solidFill>
                <a:latin typeface="HTWBerlin Office" panose="02000000000000000000" pitchFamily="2" charset="0"/>
                <a:ea typeface="+mn-ea"/>
                <a:cs typeface="+mn-cs"/>
              </a:defRPr>
            </a:lvl1pPr>
            <a:lvl2pPr marL="179388" indent="-179388"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lang="en-US" sz="2000" b="0" kern="1200" dirty="0" smtClean="0">
                <a:solidFill>
                  <a:schemeClr val="tx1"/>
                </a:solidFill>
                <a:latin typeface="HTWBerlin Office" panose="02000000000000000000" pitchFamily="2" charset="0"/>
                <a:ea typeface="+mn-ea"/>
                <a:cs typeface="+mn-cs"/>
              </a:defRPr>
            </a:lvl2pPr>
            <a:lvl3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lang="en-US" sz="1800" b="0" kern="1200" dirty="0" smtClean="0">
                <a:solidFill>
                  <a:schemeClr val="tx1"/>
                </a:solidFill>
                <a:latin typeface="HTWBerlin Office" panose="02000000000000000000" pitchFamily="2" charset="0"/>
                <a:ea typeface="+mn-ea"/>
                <a:cs typeface="+mn-cs"/>
              </a:defRPr>
            </a:lvl3pPr>
            <a:lvl4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lang="en-US" sz="1800" b="0" kern="1200" dirty="0" smtClean="0">
                <a:solidFill>
                  <a:schemeClr val="tx1"/>
                </a:solidFill>
                <a:latin typeface="HTWBerlin Office" panose="02000000000000000000" pitchFamily="2" charset="0"/>
                <a:ea typeface="+mn-ea"/>
                <a:cs typeface="+mn-cs"/>
              </a:defRPr>
            </a:lvl4pPr>
            <a:lvl5pPr marL="450850" indent="-179388" algn="l" defTabSz="685800" rtl="0" eaLnBrk="1" latinLnBrk="0" hangingPunct="1">
              <a:lnSpc>
                <a:spcPts val="1900"/>
              </a:lnSpc>
              <a:spcBef>
                <a:spcPts val="0"/>
              </a:spcBef>
              <a:spcAft>
                <a:spcPts val="550"/>
              </a:spcAft>
              <a:buClr>
                <a:schemeClr val="accent1"/>
              </a:buClr>
              <a:buFont typeface="Arial" panose="020B0604020202020204" pitchFamily="34" charset="0"/>
              <a:buChar char="•"/>
              <a:tabLst/>
              <a:defRPr lang="en-US" sz="1600" b="0" kern="1200" dirty="0">
                <a:solidFill>
                  <a:schemeClr val="tx1"/>
                </a:solidFill>
                <a:latin typeface="HTWBerlin Office" panose="02000000000000000000" pitchFamily="2" charset="0"/>
                <a:ea typeface="+mn-ea"/>
                <a:cs typeface="+mn-cs"/>
              </a:defRPr>
            </a:lvl5pPr>
            <a:lvl6pPr marL="628650" indent="-17780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6525" lvl="1" indent="-136525">
              <a:lnSpc>
                <a:spcPct val="100000"/>
              </a:lnSpc>
            </a:pPr>
            <a:r>
              <a:rPr lang="en-US" sz="1400" dirty="0"/>
              <a:t>Creating and prioritize personas</a:t>
            </a:r>
          </a:p>
          <a:p>
            <a:pPr marL="136525" lvl="1" indent="-136525">
              <a:lnSpc>
                <a:spcPct val="100000"/>
              </a:lnSpc>
            </a:pPr>
            <a:r>
              <a:rPr lang="en-US" sz="1400" dirty="0"/>
              <a:t>Tool: Figma</a:t>
            </a:r>
          </a:p>
        </p:txBody>
      </p:sp>
    </p:spTree>
    <p:extLst>
      <p:ext uri="{BB962C8B-B14F-4D97-AF65-F5344CB8AC3E}">
        <p14:creationId xmlns:p14="http://schemas.microsoft.com/office/powerpoint/2010/main" val="446663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2E0A68E1-5075-4C0D-A172-9DEDE89CF19B}"/>
              </a:ext>
            </a:extLst>
          </p:cNvPr>
          <p:cNvSpPr>
            <a:spLocks noGrp="1"/>
          </p:cNvSpPr>
          <p:nvPr>
            <p:ph type="body" sz="quarter" idx="13"/>
          </p:nvPr>
        </p:nvSpPr>
        <p:spPr/>
        <p:txBody>
          <a:bodyPr/>
          <a:lstStyle/>
          <a:p>
            <a:endParaRPr lang="en-US"/>
          </a:p>
        </p:txBody>
      </p:sp>
      <p:sp>
        <p:nvSpPr>
          <p:cNvPr id="4" name="Inhaltsplatzhalter 3">
            <a:extLst>
              <a:ext uri="{FF2B5EF4-FFF2-40B4-BE49-F238E27FC236}">
                <a16:creationId xmlns:a16="http://schemas.microsoft.com/office/drawing/2014/main" id="{46187916-D5AA-4B20-9988-20811690A8E8}"/>
              </a:ext>
            </a:extLst>
          </p:cNvPr>
          <p:cNvSpPr>
            <a:spLocks noGrp="1"/>
          </p:cNvSpPr>
          <p:nvPr>
            <p:ph sz="quarter" idx="23"/>
          </p:nvPr>
        </p:nvSpPr>
        <p:spPr>
          <a:xfrm>
            <a:off x="228600" y="913093"/>
            <a:ext cx="8686800" cy="2996803"/>
          </a:xfrm>
        </p:spPr>
        <p:txBody>
          <a:bodyPr/>
          <a:lstStyle/>
          <a:p>
            <a:r>
              <a:rPr lang="de-DE" dirty="0" err="1"/>
              <a:t>Identify</a:t>
            </a:r>
            <a:r>
              <a:rPr lang="de-DE" dirty="0"/>
              <a:t> different </a:t>
            </a:r>
            <a:r>
              <a:rPr lang="de-DE" b="1" dirty="0" err="1"/>
              <a:t>stages</a:t>
            </a:r>
            <a:r>
              <a:rPr lang="de-DE" dirty="0"/>
              <a:t>:</a:t>
            </a:r>
          </a:p>
          <a:p>
            <a:pPr marL="522288" lvl="1" indent="-342900"/>
            <a:r>
              <a:rPr lang="de-DE" sz="1600" b="1" dirty="0"/>
              <a:t>Awareness: </a:t>
            </a:r>
            <a:r>
              <a:rPr lang="de-DE" sz="1600" dirty="0"/>
              <a:t>The </a:t>
            </a:r>
            <a:r>
              <a:rPr lang="de-DE" sz="1600" dirty="0" err="1"/>
              <a:t>customer</a:t>
            </a:r>
            <a:r>
              <a:rPr lang="de-DE" sz="1600" dirty="0"/>
              <a:t> </a:t>
            </a:r>
            <a:r>
              <a:rPr lang="de-DE" sz="1600" dirty="0" err="1"/>
              <a:t>gets</a:t>
            </a:r>
            <a:r>
              <a:rPr lang="de-DE" sz="1600" dirty="0"/>
              <a:t> </a:t>
            </a:r>
            <a:r>
              <a:rPr lang="de-DE" sz="1600" dirty="0" err="1"/>
              <a:t>aware</a:t>
            </a:r>
            <a:r>
              <a:rPr lang="de-DE" sz="1600" dirty="0"/>
              <a:t> </a:t>
            </a:r>
            <a:r>
              <a:rPr lang="de-DE" sz="1600" dirty="0" err="1"/>
              <a:t>of</a:t>
            </a:r>
            <a:r>
              <a:rPr lang="de-DE" sz="1600" dirty="0"/>
              <a:t> </a:t>
            </a:r>
            <a:r>
              <a:rPr lang="de-DE" sz="1600" dirty="0" err="1"/>
              <a:t>the</a:t>
            </a:r>
            <a:r>
              <a:rPr lang="de-DE" sz="1600" dirty="0"/>
              <a:t> </a:t>
            </a:r>
            <a:r>
              <a:rPr lang="de-DE" sz="1600" dirty="0" err="1"/>
              <a:t>product</a:t>
            </a:r>
            <a:r>
              <a:rPr lang="de-DE" sz="1600" dirty="0"/>
              <a:t> </a:t>
            </a:r>
            <a:r>
              <a:rPr lang="de-DE" sz="1600" i="1" dirty="0">
                <a:solidFill>
                  <a:schemeClr val="bg1">
                    <a:lumMod val="50000"/>
                  </a:schemeClr>
                </a:solidFill>
              </a:rPr>
              <a:t>(</a:t>
            </a:r>
            <a:r>
              <a:rPr lang="de-DE" sz="1600" i="1" dirty="0" err="1">
                <a:solidFill>
                  <a:schemeClr val="bg1">
                    <a:lumMod val="50000"/>
                  </a:schemeClr>
                </a:solidFill>
              </a:rPr>
              <a:t>why</a:t>
            </a:r>
            <a:r>
              <a:rPr lang="de-DE" sz="1600" i="1" dirty="0">
                <a:solidFill>
                  <a:schemeClr val="bg1">
                    <a:lumMod val="50000"/>
                  </a:schemeClr>
                </a:solidFill>
              </a:rPr>
              <a:t> </a:t>
            </a:r>
            <a:r>
              <a:rPr lang="de-DE" sz="1600" i="1" dirty="0" err="1">
                <a:solidFill>
                  <a:schemeClr val="bg1">
                    <a:lumMod val="50000"/>
                  </a:schemeClr>
                </a:solidFill>
              </a:rPr>
              <a:t>should</a:t>
            </a:r>
            <a:r>
              <a:rPr lang="de-DE" sz="1600" i="1" dirty="0">
                <a:solidFill>
                  <a:schemeClr val="bg1">
                    <a:lumMod val="50000"/>
                  </a:schemeClr>
                </a:solidFill>
              </a:rPr>
              <a:t> </a:t>
            </a:r>
            <a:r>
              <a:rPr lang="de-DE" sz="1600" i="1" dirty="0" err="1">
                <a:solidFill>
                  <a:schemeClr val="bg1">
                    <a:lumMod val="50000"/>
                  </a:schemeClr>
                </a:solidFill>
              </a:rPr>
              <a:t>the</a:t>
            </a:r>
            <a:r>
              <a:rPr lang="de-DE" sz="1600" i="1" dirty="0">
                <a:solidFill>
                  <a:schemeClr val="bg1">
                    <a:lumMod val="50000"/>
                  </a:schemeClr>
                </a:solidFill>
              </a:rPr>
              <a:t> </a:t>
            </a:r>
            <a:r>
              <a:rPr lang="de-DE" sz="1600" i="1" dirty="0" err="1">
                <a:solidFill>
                  <a:schemeClr val="bg1">
                    <a:lumMod val="50000"/>
                  </a:schemeClr>
                </a:solidFill>
              </a:rPr>
              <a:t>customer</a:t>
            </a:r>
            <a:r>
              <a:rPr lang="de-DE" sz="1600" i="1" dirty="0">
                <a:solidFill>
                  <a:schemeClr val="bg1">
                    <a:lumMod val="50000"/>
                  </a:schemeClr>
                </a:solidFill>
              </a:rPr>
              <a:t> </a:t>
            </a:r>
            <a:r>
              <a:rPr lang="de-DE" sz="1600" i="1" dirty="0" err="1">
                <a:solidFill>
                  <a:schemeClr val="bg1">
                    <a:lumMod val="50000"/>
                  </a:schemeClr>
                </a:solidFill>
              </a:rPr>
              <a:t>use</a:t>
            </a:r>
            <a:r>
              <a:rPr lang="de-DE" sz="1600" i="1" dirty="0">
                <a:solidFill>
                  <a:schemeClr val="bg1">
                    <a:lumMod val="50000"/>
                  </a:schemeClr>
                </a:solidFill>
              </a:rPr>
              <a:t> </a:t>
            </a:r>
            <a:r>
              <a:rPr lang="de-DE" sz="1600" i="1" dirty="0" err="1">
                <a:solidFill>
                  <a:schemeClr val="bg1">
                    <a:lumMod val="50000"/>
                  </a:schemeClr>
                </a:solidFill>
              </a:rPr>
              <a:t>the</a:t>
            </a:r>
            <a:r>
              <a:rPr lang="de-DE" sz="1600" i="1" dirty="0">
                <a:solidFill>
                  <a:schemeClr val="bg1">
                    <a:lumMod val="50000"/>
                  </a:schemeClr>
                </a:solidFill>
              </a:rPr>
              <a:t> </a:t>
            </a:r>
            <a:r>
              <a:rPr lang="de-DE" sz="1600" i="1" dirty="0" err="1">
                <a:solidFill>
                  <a:schemeClr val="bg1">
                    <a:lumMod val="50000"/>
                  </a:schemeClr>
                </a:solidFill>
              </a:rPr>
              <a:t>product</a:t>
            </a:r>
            <a:r>
              <a:rPr lang="de-DE" sz="1600" i="1" dirty="0">
                <a:solidFill>
                  <a:schemeClr val="bg1">
                    <a:lumMod val="50000"/>
                  </a:schemeClr>
                </a:solidFill>
              </a:rPr>
              <a:t>)</a:t>
            </a:r>
          </a:p>
          <a:p>
            <a:pPr marL="522288" lvl="1" indent="-342900"/>
            <a:r>
              <a:rPr lang="de-DE" sz="1600" b="1" dirty="0" err="1"/>
              <a:t>Consideration</a:t>
            </a:r>
            <a:r>
              <a:rPr lang="de-DE" sz="1600" b="1" dirty="0"/>
              <a:t>: </a:t>
            </a:r>
            <a:r>
              <a:rPr lang="de-DE" sz="1600" dirty="0"/>
              <a:t>The </a:t>
            </a:r>
            <a:r>
              <a:rPr lang="de-DE" sz="1600" dirty="0" err="1"/>
              <a:t>customer</a:t>
            </a:r>
            <a:r>
              <a:rPr lang="de-DE" sz="1600" dirty="0"/>
              <a:t> </a:t>
            </a:r>
            <a:r>
              <a:rPr lang="de-DE" sz="1600" dirty="0" err="1"/>
              <a:t>compares</a:t>
            </a:r>
            <a:r>
              <a:rPr lang="de-DE" sz="1600" dirty="0"/>
              <a:t> </a:t>
            </a:r>
            <a:r>
              <a:rPr lang="de-DE" sz="1600" dirty="0" err="1"/>
              <a:t>the</a:t>
            </a:r>
            <a:r>
              <a:rPr lang="de-DE" sz="1600" dirty="0"/>
              <a:t> </a:t>
            </a:r>
            <a:r>
              <a:rPr lang="de-DE" sz="1600" dirty="0" err="1"/>
              <a:t>product</a:t>
            </a:r>
            <a:r>
              <a:rPr lang="de-DE" sz="1600" dirty="0"/>
              <a:t> and </a:t>
            </a:r>
            <a:r>
              <a:rPr lang="de-DE" sz="1600" dirty="0" err="1"/>
              <a:t>considers</a:t>
            </a:r>
            <a:r>
              <a:rPr lang="de-DE" sz="1600" dirty="0"/>
              <a:t> </a:t>
            </a:r>
            <a:r>
              <a:rPr lang="de-DE" sz="1600" dirty="0" err="1"/>
              <a:t>to</a:t>
            </a:r>
            <a:r>
              <a:rPr lang="de-DE" sz="1600" dirty="0"/>
              <a:t> </a:t>
            </a:r>
            <a:r>
              <a:rPr lang="de-DE" sz="1600" dirty="0" err="1"/>
              <a:t>use</a:t>
            </a:r>
            <a:r>
              <a:rPr lang="de-DE" sz="1600" dirty="0"/>
              <a:t> </a:t>
            </a:r>
            <a:r>
              <a:rPr lang="de-DE" sz="1600" dirty="0" err="1"/>
              <a:t>it</a:t>
            </a:r>
            <a:r>
              <a:rPr lang="de-DE" sz="1600" dirty="0"/>
              <a:t> </a:t>
            </a:r>
            <a:r>
              <a:rPr lang="de-DE" sz="1600" i="1" dirty="0">
                <a:solidFill>
                  <a:schemeClr val="bg1">
                    <a:lumMod val="50000"/>
                  </a:schemeClr>
                </a:solidFill>
              </a:rPr>
              <a:t>(</a:t>
            </a:r>
            <a:r>
              <a:rPr lang="de-DE" sz="1600" i="1" dirty="0" err="1">
                <a:solidFill>
                  <a:schemeClr val="bg1">
                    <a:lumMod val="50000"/>
                  </a:schemeClr>
                </a:solidFill>
              </a:rPr>
              <a:t>why</a:t>
            </a:r>
            <a:r>
              <a:rPr lang="de-DE" sz="1600" i="1" dirty="0">
                <a:solidFill>
                  <a:schemeClr val="bg1">
                    <a:lumMod val="50000"/>
                  </a:schemeClr>
                </a:solidFill>
              </a:rPr>
              <a:t> </a:t>
            </a:r>
            <a:r>
              <a:rPr lang="de-DE" sz="1600" i="1" dirty="0" err="1">
                <a:solidFill>
                  <a:schemeClr val="bg1">
                    <a:lumMod val="50000"/>
                  </a:schemeClr>
                </a:solidFill>
              </a:rPr>
              <a:t>should</a:t>
            </a:r>
            <a:r>
              <a:rPr lang="de-DE" sz="1600" i="1" dirty="0">
                <a:solidFill>
                  <a:schemeClr val="bg1">
                    <a:lumMod val="50000"/>
                  </a:schemeClr>
                </a:solidFill>
              </a:rPr>
              <a:t> </a:t>
            </a:r>
            <a:r>
              <a:rPr lang="de-DE" sz="1600" i="1" dirty="0" err="1">
                <a:solidFill>
                  <a:schemeClr val="bg1">
                    <a:lumMod val="50000"/>
                  </a:schemeClr>
                </a:solidFill>
              </a:rPr>
              <a:t>the</a:t>
            </a:r>
            <a:r>
              <a:rPr lang="de-DE" sz="1600" i="1" dirty="0">
                <a:solidFill>
                  <a:schemeClr val="bg1">
                    <a:lumMod val="50000"/>
                  </a:schemeClr>
                </a:solidFill>
              </a:rPr>
              <a:t> </a:t>
            </a:r>
            <a:r>
              <a:rPr lang="de-DE" sz="1600" i="1" dirty="0" err="1">
                <a:solidFill>
                  <a:schemeClr val="bg1">
                    <a:lumMod val="50000"/>
                  </a:schemeClr>
                </a:solidFill>
              </a:rPr>
              <a:t>customer</a:t>
            </a:r>
            <a:r>
              <a:rPr lang="de-DE" sz="1600" i="1" dirty="0">
                <a:solidFill>
                  <a:schemeClr val="bg1">
                    <a:lumMod val="50000"/>
                  </a:schemeClr>
                </a:solidFill>
              </a:rPr>
              <a:t> </a:t>
            </a:r>
            <a:r>
              <a:rPr lang="de-DE" sz="1600" i="1" dirty="0" err="1">
                <a:solidFill>
                  <a:schemeClr val="bg1">
                    <a:lumMod val="50000"/>
                  </a:schemeClr>
                </a:solidFill>
              </a:rPr>
              <a:t>trust</a:t>
            </a:r>
            <a:r>
              <a:rPr lang="de-DE" sz="1600" i="1" dirty="0">
                <a:solidFill>
                  <a:schemeClr val="bg1">
                    <a:lumMod val="50000"/>
                  </a:schemeClr>
                </a:solidFill>
              </a:rPr>
              <a:t> </a:t>
            </a:r>
            <a:r>
              <a:rPr lang="de-DE" sz="1600" i="1" dirty="0" err="1">
                <a:solidFill>
                  <a:schemeClr val="bg1">
                    <a:lumMod val="50000"/>
                  </a:schemeClr>
                </a:solidFill>
              </a:rPr>
              <a:t>us</a:t>
            </a:r>
            <a:r>
              <a:rPr lang="de-DE" sz="1600" i="1" dirty="0">
                <a:solidFill>
                  <a:schemeClr val="bg1">
                    <a:lumMod val="50000"/>
                  </a:schemeClr>
                </a:solidFill>
              </a:rPr>
              <a:t>)</a:t>
            </a:r>
          </a:p>
          <a:p>
            <a:pPr marL="522288" lvl="1" indent="-342900"/>
            <a:r>
              <a:rPr lang="de-DE" sz="1600" b="1" dirty="0"/>
              <a:t>Acquisition: </a:t>
            </a:r>
            <a:r>
              <a:rPr lang="de-DE" sz="1600" dirty="0"/>
              <a:t>The </a:t>
            </a:r>
            <a:r>
              <a:rPr lang="de-DE" sz="1600" dirty="0" err="1"/>
              <a:t>customer</a:t>
            </a:r>
            <a:r>
              <a:rPr lang="de-DE" sz="1600" dirty="0"/>
              <a:t> </a:t>
            </a:r>
            <a:r>
              <a:rPr lang="de-DE" sz="1600" dirty="0" err="1"/>
              <a:t>decided</a:t>
            </a:r>
            <a:r>
              <a:rPr lang="de-DE" sz="1600" dirty="0"/>
              <a:t> </a:t>
            </a:r>
            <a:r>
              <a:rPr lang="de-DE" sz="1600" dirty="0" err="1"/>
              <a:t>for</a:t>
            </a:r>
            <a:r>
              <a:rPr lang="de-DE" sz="1600" dirty="0"/>
              <a:t> </a:t>
            </a:r>
            <a:r>
              <a:rPr lang="de-DE" sz="1600" dirty="0" err="1"/>
              <a:t>the</a:t>
            </a:r>
            <a:r>
              <a:rPr lang="de-DE" sz="1600" dirty="0"/>
              <a:t> </a:t>
            </a:r>
            <a:r>
              <a:rPr lang="de-DE" sz="1600" dirty="0" err="1"/>
              <a:t>product</a:t>
            </a:r>
            <a:r>
              <a:rPr lang="de-DE" sz="1600" dirty="0"/>
              <a:t> and </a:t>
            </a:r>
            <a:r>
              <a:rPr lang="de-DE" sz="1600" dirty="0" err="1"/>
              <a:t>uses</a:t>
            </a:r>
            <a:r>
              <a:rPr lang="de-DE" sz="1600" dirty="0"/>
              <a:t> </a:t>
            </a:r>
            <a:r>
              <a:rPr lang="de-DE" sz="1600" dirty="0" err="1"/>
              <a:t>it</a:t>
            </a:r>
            <a:r>
              <a:rPr lang="de-DE" sz="1600" dirty="0"/>
              <a:t> </a:t>
            </a:r>
            <a:r>
              <a:rPr lang="de-DE" sz="1600" dirty="0" err="1"/>
              <a:t>for</a:t>
            </a:r>
            <a:r>
              <a:rPr lang="de-DE" sz="1600" dirty="0"/>
              <a:t> </a:t>
            </a:r>
            <a:r>
              <a:rPr lang="de-DE" sz="1600" dirty="0" err="1"/>
              <a:t>the</a:t>
            </a:r>
            <a:r>
              <a:rPr lang="de-DE" sz="1600" dirty="0"/>
              <a:t> </a:t>
            </a:r>
            <a:r>
              <a:rPr lang="de-DE" sz="1600" dirty="0" err="1"/>
              <a:t>first</a:t>
            </a:r>
            <a:r>
              <a:rPr lang="de-DE" sz="1600" dirty="0"/>
              <a:t> time </a:t>
            </a:r>
            <a:r>
              <a:rPr lang="de-DE" sz="1600" i="1" dirty="0">
                <a:solidFill>
                  <a:schemeClr val="bg1">
                    <a:lumMod val="50000"/>
                  </a:schemeClr>
                </a:solidFill>
              </a:rPr>
              <a:t>(</a:t>
            </a:r>
            <a:r>
              <a:rPr lang="de-DE" sz="1600" i="1" dirty="0" err="1">
                <a:solidFill>
                  <a:schemeClr val="bg1">
                    <a:lumMod val="50000"/>
                  </a:schemeClr>
                </a:solidFill>
              </a:rPr>
              <a:t>how</a:t>
            </a:r>
            <a:r>
              <a:rPr lang="de-DE" sz="1600" i="1" dirty="0">
                <a:solidFill>
                  <a:schemeClr val="bg1">
                    <a:lumMod val="50000"/>
                  </a:schemeClr>
                </a:solidFill>
              </a:rPr>
              <a:t> </a:t>
            </a:r>
            <a:r>
              <a:rPr lang="de-DE" sz="1600" i="1" dirty="0" err="1">
                <a:solidFill>
                  <a:schemeClr val="bg1">
                    <a:lumMod val="50000"/>
                  </a:schemeClr>
                </a:solidFill>
              </a:rPr>
              <a:t>can</a:t>
            </a:r>
            <a:r>
              <a:rPr lang="de-DE" sz="1600" i="1" dirty="0">
                <a:solidFill>
                  <a:schemeClr val="bg1">
                    <a:lumMod val="50000"/>
                  </a:schemeClr>
                </a:solidFill>
              </a:rPr>
              <a:t> </a:t>
            </a:r>
            <a:r>
              <a:rPr lang="de-DE" sz="1600" i="1" dirty="0" err="1">
                <a:solidFill>
                  <a:schemeClr val="bg1">
                    <a:lumMod val="50000"/>
                  </a:schemeClr>
                </a:solidFill>
              </a:rPr>
              <a:t>they</a:t>
            </a:r>
            <a:r>
              <a:rPr lang="de-DE" sz="1600" i="1" dirty="0">
                <a:solidFill>
                  <a:schemeClr val="bg1">
                    <a:lumMod val="50000"/>
                  </a:schemeClr>
                </a:solidFill>
              </a:rPr>
              <a:t> </a:t>
            </a:r>
            <a:r>
              <a:rPr lang="de-DE" sz="1600" i="1" dirty="0" err="1">
                <a:solidFill>
                  <a:schemeClr val="bg1">
                    <a:lumMod val="50000"/>
                  </a:schemeClr>
                </a:solidFill>
              </a:rPr>
              <a:t>feel</a:t>
            </a:r>
            <a:r>
              <a:rPr lang="de-DE" sz="1600" i="1" dirty="0">
                <a:solidFill>
                  <a:schemeClr val="bg1">
                    <a:lumMod val="50000"/>
                  </a:schemeClr>
                </a:solidFill>
              </a:rPr>
              <a:t> </a:t>
            </a:r>
            <a:r>
              <a:rPr lang="de-DE" sz="1600" i="1" dirty="0" err="1">
                <a:solidFill>
                  <a:schemeClr val="bg1">
                    <a:lumMod val="50000"/>
                  </a:schemeClr>
                </a:solidFill>
              </a:rPr>
              <a:t>successful</a:t>
            </a:r>
            <a:r>
              <a:rPr lang="de-DE" sz="1600" i="1" dirty="0">
                <a:solidFill>
                  <a:schemeClr val="bg1">
                    <a:lumMod val="50000"/>
                  </a:schemeClr>
                </a:solidFill>
              </a:rPr>
              <a:t> </a:t>
            </a:r>
            <a:r>
              <a:rPr lang="de-DE" sz="1600" i="1" dirty="0" err="1">
                <a:solidFill>
                  <a:schemeClr val="bg1">
                    <a:lumMod val="50000"/>
                  </a:schemeClr>
                </a:solidFill>
              </a:rPr>
              <a:t>during</a:t>
            </a:r>
            <a:r>
              <a:rPr lang="de-DE" sz="1600" i="1" dirty="0">
                <a:solidFill>
                  <a:schemeClr val="bg1">
                    <a:lumMod val="50000"/>
                  </a:schemeClr>
                </a:solidFill>
              </a:rPr>
              <a:t> </a:t>
            </a:r>
            <a:r>
              <a:rPr lang="de-DE" sz="1600" i="1" dirty="0" err="1">
                <a:solidFill>
                  <a:schemeClr val="bg1">
                    <a:lumMod val="50000"/>
                  </a:schemeClr>
                </a:solidFill>
              </a:rPr>
              <a:t>onboarding</a:t>
            </a:r>
            <a:r>
              <a:rPr lang="de-DE" sz="1600" i="1" dirty="0">
                <a:solidFill>
                  <a:schemeClr val="bg1">
                    <a:lumMod val="50000"/>
                  </a:schemeClr>
                </a:solidFill>
              </a:rPr>
              <a:t>)</a:t>
            </a:r>
          </a:p>
          <a:p>
            <a:pPr marL="522288" lvl="1" indent="-342900"/>
            <a:r>
              <a:rPr lang="de-DE" sz="1600" b="1" dirty="0"/>
              <a:t>Service: </a:t>
            </a:r>
            <a:r>
              <a:rPr lang="de-DE" sz="1600" dirty="0"/>
              <a:t>The </a:t>
            </a:r>
            <a:r>
              <a:rPr lang="de-DE" sz="1600" dirty="0" err="1"/>
              <a:t>customer</a:t>
            </a:r>
            <a:r>
              <a:rPr lang="de-DE" sz="1600" dirty="0"/>
              <a:t> </a:t>
            </a:r>
            <a:r>
              <a:rPr lang="de-DE" sz="1600" dirty="0" err="1"/>
              <a:t>uses</a:t>
            </a:r>
            <a:r>
              <a:rPr lang="de-DE" sz="1600" dirty="0"/>
              <a:t> </a:t>
            </a:r>
            <a:r>
              <a:rPr lang="de-DE" sz="1600" dirty="0" err="1"/>
              <a:t>the</a:t>
            </a:r>
            <a:r>
              <a:rPr lang="de-DE" sz="1600" dirty="0"/>
              <a:t> </a:t>
            </a:r>
            <a:r>
              <a:rPr lang="de-DE" sz="1600" dirty="0" err="1"/>
              <a:t>product</a:t>
            </a:r>
            <a:r>
              <a:rPr lang="de-DE" sz="1600" dirty="0"/>
              <a:t> </a:t>
            </a:r>
            <a:r>
              <a:rPr lang="de-DE" sz="1600" dirty="0" err="1"/>
              <a:t>continously</a:t>
            </a:r>
            <a:r>
              <a:rPr lang="de-DE" sz="1600" dirty="0"/>
              <a:t> </a:t>
            </a:r>
            <a:r>
              <a:rPr lang="de-DE" sz="1600" i="1" dirty="0">
                <a:solidFill>
                  <a:schemeClr val="bg1">
                    <a:lumMod val="50000"/>
                  </a:schemeClr>
                </a:solidFill>
              </a:rPr>
              <a:t>(</a:t>
            </a:r>
            <a:r>
              <a:rPr lang="de-DE" sz="1600" i="1" dirty="0" err="1">
                <a:solidFill>
                  <a:schemeClr val="bg1">
                    <a:lumMod val="50000"/>
                  </a:schemeClr>
                </a:solidFill>
              </a:rPr>
              <a:t>how</a:t>
            </a:r>
            <a:r>
              <a:rPr lang="de-DE" sz="1600" i="1" dirty="0">
                <a:solidFill>
                  <a:schemeClr val="bg1">
                    <a:lumMod val="50000"/>
                  </a:schemeClr>
                </a:solidFill>
              </a:rPr>
              <a:t> </a:t>
            </a:r>
            <a:r>
              <a:rPr lang="de-DE" sz="1600" i="1" dirty="0" err="1">
                <a:solidFill>
                  <a:schemeClr val="bg1">
                    <a:lumMod val="50000"/>
                  </a:schemeClr>
                </a:solidFill>
              </a:rPr>
              <a:t>is</a:t>
            </a:r>
            <a:r>
              <a:rPr lang="de-DE" sz="1600" i="1" dirty="0">
                <a:solidFill>
                  <a:schemeClr val="bg1">
                    <a:lumMod val="50000"/>
                  </a:schemeClr>
                </a:solidFill>
              </a:rPr>
              <a:t> </a:t>
            </a:r>
            <a:r>
              <a:rPr lang="de-DE" sz="1600" i="1" dirty="0" err="1">
                <a:solidFill>
                  <a:schemeClr val="bg1">
                    <a:lumMod val="50000"/>
                  </a:schemeClr>
                </a:solidFill>
              </a:rPr>
              <a:t>using</a:t>
            </a:r>
            <a:r>
              <a:rPr lang="de-DE" sz="1600" i="1" dirty="0">
                <a:solidFill>
                  <a:schemeClr val="bg1">
                    <a:lumMod val="50000"/>
                  </a:schemeClr>
                </a:solidFill>
              </a:rPr>
              <a:t> </a:t>
            </a:r>
            <a:r>
              <a:rPr lang="de-DE" sz="1600" i="1" dirty="0" err="1">
                <a:solidFill>
                  <a:schemeClr val="bg1">
                    <a:lumMod val="50000"/>
                  </a:schemeClr>
                </a:solidFill>
              </a:rPr>
              <a:t>over</a:t>
            </a:r>
            <a:r>
              <a:rPr lang="de-DE" sz="1600" i="1" dirty="0">
                <a:solidFill>
                  <a:schemeClr val="bg1">
                    <a:lumMod val="50000"/>
                  </a:schemeClr>
                </a:solidFill>
              </a:rPr>
              <a:t> </a:t>
            </a:r>
            <a:r>
              <a:rPr lang="de-DE" sz="1600" i="1" dirty="0" err="1">
                <a:solidFill>
                  <a:schemeClr val="bg1">
                    <a:lumMod val="50000"/>
                  </a:schemeClr>
                </a:solidFill>
              </a:rPr>
              <a:t>one</a:t>
            </a:r>
            <a:r>
              <a:rPr lang="de-DE" sz="1600" i="1" dirty="0">
                <a:solidFill>
                  <a:schemeClr val="bg1">
                    <a:lumMod val="50000"/>
                  </a:schemeClr>
                </a:solidFill>
              </a:rPr>
              <a:t> </a:t>
            </a:r>
            <a:r>
              <a:rPr lang="de-DE" sz="1600" i="1" dirty="0" err="1">
                <a:solidFill>
                  <a:schemeClr val="bg1">
                    <a:lumMod val="50000"/>
                  </a:schemeClr>
                </a:solidFill>
              </a:rPr>
              <a:t>year</a:t>
            </a:r>
            <a:r>
              <a:rPr lang="de-DE" sz="1600" i="1" dirty="0">
                <a:solidFill>
                  <a:schemeClr val="bg1">
                    <a:lumMod val="50000"/>
                  </a:schemeClr>
                </a:solidFill>
              </a:rPr>
              <a:t>)</a:t>
            </a:r>
          </a:p>
          <a:p>
            <a:pPr marL="522288" lvl="1" indent="-342900"/>
            <a:r>
              <a:rPr lang="de-DE" sz="1600" b="1" dirty="0" err="1"/>
              <a:t>Loyalty</a:t>
            </a:r>
            <a:r>
              <a:rPr lang="de-DE" sz="1600" b="1" dirty="0"/>
              <a:t>: </a:t>
            </a:r>
            <a:r>
              <a:rPr lang="de-DE" sz="1600" dirty="0"/>
              <a:t>The </a:t>
            </a:r>
            <a:r>
              <a:rPr lang="de-DE" sz="1600" dirty="0" err="1"/>
              <a:t>customer</a:t>
            </a:r>
            <a:r>
              <a:rPr lang="de-DE" sz="1600" dirty="0"/>
              <a:t> </a:t>
            </a:r>
            <a:r>
              <a:rPr lang="de-DE" sz="1600" dirty="0" err="1"/>
              <a:t>recommends</a:t>
            </a:r>
            <a:r>
              <a:rPr lang="de-DE" sz="1600" dirty="0"/>
              <a:t> </a:t>
            </a:r>
            <a:r>
              <a:rPr lang="de-DE" sz="1600" dirty="0" err="1"/>
              <a:t>the</a:t>
            </a:r>
            <a:r>
              <a:rPr lang="de-DE" sz="1600" dirty="0"/>
              <a:t> </a:t>
            </a:r>
            <a:r>
              <a:rPr lang="de-DE" sz="1600" dirty="0" err="1"/>
              <a:t>product</a:t>
            </a:r>
            <a:r>
              <a:rPr lang="de-DE" sz="1600" dirty="0"/>
              <a:t> </a:t>
            </a:r>
            <a:r>
              <a:rPr lang="de-DE" sz="1600" dirty="0" err="1"/>
              <a:t>to</a:t>
            </a:r>
            <a:r>
              <a:rPr lang="de-DE" sz="1600" dirty="0"/>
              <a:t> </a:t>
            </a:r>
            <a:r>
              <a:rPr lang="de-DE" sz="1600" dirty="0" err="1"/>
              <a:t>other</a:t>
            </a:r>
            <a:r>
              <a:rPr lang="de-DE" sz="1600" dirty="0"/>
              <a:t> </a:t>
            </a:r>
            <a:r>
              <a:rPr lang="de-DE" sz="1600" dirty="0" err="1"/>
              <a:t>customers</a:t>
            </a:r>
            <a:r>
              <a:rPr lang="de-DE" sz="1600" dirty="0"/>
              <a:t> </a:t>
            </a:r>
            <a:r>
              <a:rPr lang="de-DE" sz="1600" i="1" dirty="0">
                <a:solidFill>
                  <a:schemeClr val="bg1">
                    <a:lumMod val="50000"/>
                  </a:schemeClr>
                </a:solidFill>
              </a:rPr>
              <a:t>(</a:t>
            </a:r>
            <a:r>
              <a:rPr lang="de-DE" sz="1600" i="1" dirty="0" err="1">
                <a:solidFill>
                  <a:schemeClr val="bg1">
                    <a:lumMod val="50000"/>
                  </a:schemeClr>
                </a:solidFill>
              </a:rPr>
              <a:t>sharing</a:t>
            </a:r>
            <a:r>
              <a:rPr lang="de-DE" sz="1600" i="1" dirty="0">
                <a:solidFill>
                  <a:schemeClr val="bg1">
                    <a:lumMod val="50000"/>
                  </a:schemeClr>
                </a:solidFill>
              </a:rPr>
              <a:t> – </a:t>
            </a:r>
            <a:r>
              <a:rPr lang="de-DE" sz="1600" i="1" dirty="0" err="1">
                <a:solidFill>
                  <a:schemeClr val="bg1">
                    <a:lumMod val="50000"/>
                  </a:schemeClr>
                </a:solidFill>
              </a:rPr>
              <a:t>why</a:t>
            </a:r>
            <a:r>
              <a:rPr lang="de-DE" sz="1600" i="1" dirty="0">
                <a:solidFill>
                  <a:schemeClr val="bg1">
                    <a:lumMod val="50000"/>
                  </a:schemeClr>
                </a:solidFill>
              </a:rPr>
              <a:t> </a:t>
            </a:r>
            <a:r>
              <a:rPr lang="de-DE" sz="1600" i="1" dirty="0" err="1">
                <a:solidFill>
                  <a:schemeClr val="bg1">
                    <a:lumMod val="50000"/>
                  </a:schemeClr>
                </a:solidFill>
              </a:rPr>
              <a:t>would</a:t>
            </a:r>
            <a:r>
              <a:rPr lang="de-DE" sz="1600" i="1" dirty="0">
                <a:solidFill>
                  <a:schemeClr val="bg1">
                    <a:lumMod val="50000"/>
                  </a:schemeClr>
                </a:solidFill>
              </a:rPr>
              <a:t> </a:t>
            </a:r>
            <a:r>
              <a:rPr lang="de-DE" sz="1600" i="1" dirty="0" err="1">
                <a:solidFill>
                  <a:schemeClr val="bg1">
                    <a:lumMod val="50000"/>
                  </a:schemeClr>
                </a:solidFill>
              </a:rPr>
              <a:t>they</a:t>
            </a:r>
            <a:r>
              <a:rPr lang="de-DE" sz="1600" i="1" dirty="0">
                <a:solidFill>
                  <a:schemeClr val="bg1">
                    <a:lumMod val="50000"/>
                  </a:schemeClr>
                </a:solidFill>
              </a:rPr>
              <a:t> </a:t>
            </a:r>
            <a:r>
              <a:rPr lang="de-DE" sz="1600" i="1" dirty="0" err="1">
                <a:solidFill>
                  <a:schemeClr val="bg1">
                    <a:lumMod val="50000"/>
                  </a:schemeClr>
                </a:solidFill>
              </a:rPr>
              <a:t>invite</a:t>
            </a:r>
            <a:r>
              <a:rPr lang="de-DE" sz="1600" i="1" dirty="0">
                <a:solidFill>
                  <a:schemeClr val="bg1">
                    <a:lumMod val="50000"/>
                  </a:schemeClr>
                </a:solidFill>
              </a:rPr>
              <a:t> </a:t>
            </a:r>
            <a:r>
              <a:rPr lang="de-DE" sz="1600" i="1" dirty="0" err="1">
                <a:solidFill>
                  <a:schemeClr val="bg1">
                    <a:lumMod val="50000"/>
                  </a:schemeClr>
                </a:solidFill>
              </a:rPr>
              <a:t>others</a:t>
            </a:r>
            <a:r>
              <a:rPr lang="de-DE" sz="1600" i="1" dirty="0">
                <a:solidFill>
                  <a:schemeClr val="bg1">
                    <a:lumMod val="50000"/>
                  </a:schemeClr>
                </a:solidFill>
              </a:rPr>
              <a:t>)</a:t>
            </a:r>
            <a:endParaRPr lang="en-US" sz="1600" i="1" dirty="0">
              <a:solidFill>
                <a:schemeClr val="bg1">
                  <a:lumMod val="50000"/>
                </a:schemeClr>
              </a:solidFill>
            </a:endParaRPr>
          </a:p>
        </p:txBody>
      </p:sp>
      <p:sp>
        <p:nvSpPr>
          <p:cNvPr id="5" name="Titel 4">
            <a:extLst>
              <a:ext uri="{FF2B5EF4-FFF2-40B4-BE49-F238E27FC236}">
                <a16:creationId xmlns:a16="http://schemas.microsoft.com/office/drawing/2014/main" id="{2671166A-240E-40A3-9608-E90E1D5D7127}"/>
              </a:ext>
            </a:extLst>
          </p:cNvPr>
          <p:cNvSpPr>
            <a:spLocks noGrp="1"/>
          </p:cNvSpPr>
          <p:nvPr>
            <p:ph type="title"/>
          </p:nvPr>
        </p:nvSpPr>
        <p:spPr/>
        <p:txBody>
          <a:bodyPr/>
          <a:lstStyle/>
          <a:p>
            <a:r>
              <a:rPr lang="de-DE" dirty="0" err="1"/>
              <a:t>Creating</a:t>
            </a:r>
            <a:r>
              <a:rPr lang="de-DE" dirty="0"/>
              <a:t> User / Customer Journey</a:t>
            </a:r>
            <a:endParaRPr lang="en-US" dirty="0"/>
          </a:p>
        </p:txBody>
      </p:sp>
      <p:sp>
        <p:nvSpPr>
          <p:cNvPr id="7" name="Fußzeilenplatzhalter 6">
            <a:extLst>
              <a:ext uri="{FF2B5EF4-FFF2-40B4-BE49-F238E27FC236}">
                <a16:creationId xmlns:a16="http://schemas.microsoft.com/office/drawing/2014/main" id="{54588A59-0CA6-4F9A-917D-05216FCF29D6}"/>
              </a:ext>
            </a:extLst>
          </p:cNvPr>
          <p:cNvSpPr>
            <a:spLocks noGrp="1"/>
          </p:cNvSpPr>
          <p:nvPr>
            <p:ph type="ftr" sz="quarter" idx="25"/>
          </p:nvPr>
        </p:nvSpPr>
        <p:spPr/>
        <p:txBody>
          <a:bodyPr/>
          <a:lstStyle/>
          <a:p>
            <a:pPr defTabSz="685800">
              <a:defRPr/>
            </a:pPr>
            <a:r>
              <a:rPr lang="en-US" b="0" i="1" dirty="0"/>
              <a:t>journeymap.com; Mar 22, 2023</a:t>
            </a:r>
            <a:endParaRPr lang="en-IN" sz="600" b="0" dirty="0">
              <a:solidFill>
                <a:srgbClr val="8E9295"/>
              </a:solidFill>
              <a:latin typeface="Verdana"/>
            </a:endParaRPr>
          </a:p>
        </p:txBody>
      </p:sp>
      <p:sp>
        <p:nvSpPr>
          <p:cNvPr id="8" name="Foliennummernplatzhalter 7">
            <a:extLst>
              <a:ext uri="{FF2B5EF4-FFF2-40B4-BE49-F238E27FC236}">
                <a16:creationId xmlns:a16="http://schemas.microsoft.com/office/drawing/2014/main" id="{1932A0B5-C7C3-4558-B3C0-92D895B1F4F0}"/>
              </a:ext>
            </a:extLst>
          </p:cNvPr>
          <p:cNvSpPr>
            <a:spLocks noGrp="1"/>
          </p:cNvSpPr>
          <p:nvPr>
            <p:ph type="sldNum" sz="quarter" idx="26"/>
          </p:nvPr>
        </p:nvSpPr>
        <p:spPr/>
        <p:txBody>
          <a:bodyPr/>
          <a:lstStyle/>
          <a:p>
            <a:pPr defTabSz="685800">
              <a:defRPr/>
            </a:pPr>
            <a:fld id="{DF09BF93-3748-4C85-A40E-6CE8D618504B}" type="slidenum">
              <a:rPr lang="en-IN" sz="600" b="0" smtClean="0">
                <a:solidFill>
                  <a:srgbClr val="8E9295"/>
                </a:solidFill>
                <a:latin typeface="Verdana"/>
              </a:rPr>
              <a:pPr defTabSz="685800">
                <a:defRPr/>
              </a:pPr>
              <a:t>27</a:t>
            </a:fld>
            <a:endParaRPr lang="en-IN" sz="600" b="0">
              <a:solidFill>
                <a:srgbClr val="8E9295"/>
              </a:solidFill>
              <a:latin typeface="Verdana"/>
            </a:endParaRPr>
          </a:p>
        </p:txBody>
      </p:sp>
    </p:spTree>
    <p:extLst>
      <p:ext uri="{BB962C8B-B14F-4D97-AF65-F5344CB8AC3E}">
        <p14:creationId xmlns:p14="http://schemas.microsoft.com/office/powerpoint/2010/main" val="216728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2E0A68E1-5075-4C0D-A172-9DEDE89CF19B}"/>
              </a:ext>
            </a:extLst>
          </p:cNvPr>
          <p:cNvSpPr>
            <a:spLocks noGrp="1"/>
          </p:cNvSpPr>
          <p:nvPr>
            <p:ph type="body" sz="quarter" idx="13"/>
          </p:nvPr>
        </p:nvSpPr>
        <p:spPr/>
        <p:txBody>
          <a:bodyPr/>
          <a:lstStyle/>
          <a:p>
            <a:endParaRPr lang="en-US"/>
          </a:p>
        </p:txBody>
      </p:sp>
      <p:sp>
        <p:nvSpPr>
          <p:cNvPr id="4" name="Inhaltsplatzhalter 3">
            <a:extLst>
              <a:ext uri="{FF2B5EF4-FFF2-40B4-BE49-F238E27FC236}">
                <a16:creationId xmlns:a16="http://schemas.microsoft.com/office/drawing/2014/main" id="{46187916-D5AA-4B20-9988-20811690A8E8}"/>
              </a:ext>
            </a:extLst>
          </p:cNvPr>
          <p:cNvSpPr>
            <a:spLocks noGrp="1"/>
          </p:cNvSpPr>
          <p:nvPr>
            <p:ph sz="quarter" idx="23"/>
          </p:nvPr>
        </p:nvSpPr>
        <p:spPr>
          <a:xfrm>
            <a:off x="228600" y="913093"/>
            <a:ext cx="8686800" cy="2996803"/>
          </a:xfrm>
        </p:spPr>
        <p:txBody>
          <a:bodyPr/>
          <a:lstStyle/>
          <a:p>
            <a:r>
              <a:rPr lang="de-DE" dirty="0" err="1"/>
              <a:t>For</a:t>
            </a:r>
            <a:r>
              <a:rPr lang="de-DE" dirty="0"/>
              <a:t> </a:t>
            </a:r>
            <a:r>
              <a:rPr lang="de-DE" dirty="0" err="1"/>
              <a:t>each</a:t>
            </a:r>
            <a:r>
              <a:rPr lang="de-DE" dirty="0"/>
              <a:t> </a:t>
            </a:r>
            <a:r>
              <a:rPr lang="de-DE" dirty="0" err="1"/>
              <a:t>persona</a:t>
            </a:r>
            <a:r>
              <a:rPr lang="de-DE" dirty="0"/>
              <a:t> and </a:t>
            </a:r>
            <a:r>
              <a:rPr lang="de-DE" dirty="0" err="1"/>
              <a:t>for</a:t>
            </a:r>
            <a:r>
              <a:rPr lang="de-DE" dirty="0"/>
              <a:t> </a:t>
            </a:r>
            <a:r>
              <a:rPr lang="de-DE" dirty="0" err="1"/>
              <a:t>each</a:t>
            </a:r>
            <a:r>
              <a:rPr lang="de-DE" dirty="0"/>
              <a:t> </a:t>
            </a:r>
            <a:r>
              <a:rPr lang="de-DE" dirty="0" err="1"/>
              <a:t>stage</a:t>
            </a:r>
            <a:r>
              <a:rPr lang="de-DE" dirty="0"/>
              <a:t> </a:t>
            </a:r>
            <a:r>
              <a:rPr lang="de-DE" dirty="0" err="1"/>
              <a:t>document</a:t>
            </a:r>
            <a:r>
              <a:rPr lang="de-DE" dirty="0"/>
              <a:t>:</a:t>
            </a:r>
          </a:p>
          <a:p>
            <a:pPr marL="465138" lvl="1" indent="-285750"/>
            <a:r>
              <a:rPr lang="de-DE" sz="1600" b="1" i="1" dirty="0"/>
              <a:t>User </a:t>
            </a:r>
            <a:r>
              <a:rPr lang="de-DE" sz="1600" b="1" i="1" dirty="0" err="1"/>
              <a:t>actions</a:t>
            </a:r>
            <a:endParaRPr lang="en-US" sz="1600" b="1" i="1" dirty="0"/>
          </a:p>
          <a:p>
            <a:pPr marL="465138" lvl="1" indent="-285750"/>
            <a:r>
              <a:rPr lang="en-US" sz="1600" b="1" i="1" dirty="0"/>
              <a:t>Goals /Needs</a:t>
            </a:r>
          </a:p>
          <a:p>
            <a:pPr marL="465138" lvl="1" indent="-285750"/>
            <a:r>
              <a:rPr lang="en-US" sz="1600" b="1" i="1" dirty="0"/>
              <a:t>Feelings</a:t>
            </a:r>
          </a:p>
          <a:p>
            <a:pPr marL="465138" lvl="1" indent="-285750"/>
            <a:r>
              <a:rPr lang="en-US" sz="1600" b="1" i="1" dirty="0"/>
              <a:t>Opportunities</a:t>
            </a:r>
          </a:p>
          <a:p>
            <a:pPr marL="465138" lvl="1" indent="-285750"/>
            <a:r>
              <a:rPr lang="en-US" sz="1600" b="1" i="1" dirty="0"/>
              <a:t>Pain points</a:t>
            </a:r>
          </a:p>
          <a:p>
            <a:pPr marL="465138" lvl="1" indent="-285750"/>
            <a:r>
              <a:rPr lang="en-US" sz="1600" b="1" i="1" dirty="0"/>
              <a:t>Touch points</a:t>
            </a:r>
            <a:endParaRPr lang="de-DE" sz="1600" b="1" i="1" dirty="0"/>
          </a:p>
        </p:txBody>
      </p:sp>
      <p:sp>
        <p:nvSpPr>
          <p:cNvPr id="5" name="Titel 4">
            <a:extLst>
              <a:ext uri="{FF2B5EF4-FFF2-40B4-BE49-F238E27FC236}">
                <a16:creationId xmlns:a16="http://schemas.microsoft.com/office/drawing/2014/main" id="{2671166A-240E-40A3-9608-E90E1D5D7127}"/>
              </a:ext>
            </a:extLst>
          </p:cNvPr>
          <p:cNvSpPr>
            <a:spLocks noGrp="1"/>
          </p:cNvSpPr>
          <p:nvPr>
            <p:ph type="title"/>
          </p:nvPr>
        </p:nvSpPr>
        <p:spPr/>
        <p:txBody>
          <a:bodyPr/>
          <a:lstStyle/>
          <a:p>
            <a:r>
              <a:rPr lang="de-DE" dirty="0" err="1"/>
              <a:t>Creating</a:t>
            </a:r>
            <a:r>
              <a:rPr lang="de-DE" dirty="0"/>
              <a:t> User / Customer Journey</a:t>
            </a:r>
            <a:endParaRPr lang="en-US" dirty="0"/>
          </a:p>
        </p:txBody>
      </p:sp>
      <p:sp>
        <p:nvSpPr>
          <p:cNvPr id="7" name="Fußzeilenplatzhalter 6">
            <a:extLst>
              <a:ext uri="{FF2B5EF4-FFF2-40B4-BE49-F238E27FC236}">
                <a16:creationId xmlns:a16="http://schemas.microsoft.com/office/drawing/2014/main" id="{54588A59-0CA6-4F9A-917D-05216FCF29D6}"/>
              </a:ext>
            </a:extLst>
          </p:cNvPr>
          <p:cNvSpPr>
            <a:spLocks noGrp="1"/>
          </p:cNvSpPr>
          <p:nvPr>
            <p:ph type="ftr" sz="quarter" idx="25"/>
          </p:nvPr>
        </p:nvSpPr>
        <p:spPr/>
        <p:txBody>
          <a:bodyPr/>
          <a:lstStyle/>
          <a:p>
            <a:pPr defTabSz="685800">
              <a:defRPr/>
            </a:pPr>
            <a:r>
              <a:rPr lang="en-US" b="0" i="1" dirty="0"/>
              <a:t>journeymap.com; Mar 22, 2023</a:t>
            </a:r>
            <a:endParaRPr lang="en-IN" sz="600" b="0" dirty="0">
              <a:solidFill>
                <a:srgbClr val="8E9295"/>
              </a:solidFill>
              <a:latin typeface="Verdana"/>
            </a:endParaRPr>
          </a:p>
        </p:txBody>
      </p:sp>
      <p:sp>
        <p:nvSpPr>
          <p:cNvPr id="8" name="Foliennummernplatzhalter 7">
            <a:extLst>
              <a:ext uri="{FF2B5EF4-FFF2-40B4-BE49-F238E27FC236}">
                <a16:creationId xmlns:a16="http://schemas.microsoft.com/office/drawing/2014/main" id="{1932A0B5-C7C3-4558-B3C0-92D895B1F4F0}"/>
              </a:ext>
            </a:extLst>
          </p:cNvPr>
          <p:cNvSpPr>
            <a:spLocks noGrp="1"/>
          </p:cNvSpPr>
          <p:nvPr>
            <p:ph type="sldNum" sz="quarter" idx="26"/>
          </p:nvPr>
        </p:nvSpPr>
        <p:spPr/>
        <p:txBody>
          <a:bodyPr/>
          <a:lstStyle/>
          <a:p>
            <a:pPr defTabSz="685800">
              <a:defRPr/>
            </a:pPr>
            <a:fld id="{DF09BF93-3748-4C85-A40E-6CE8D618504B}" type="slidenum">
              <a:rPr lang="en-IN" sz="600" b="0" smtClean="0">
                <a:solidFill>
                  <a:srgbClr val="8E9295"/>
                </a:solidFill>
                <a:latin typeface="Verdana"/>
              </a:rPr>
              <a:pPr defTabSz="685800">
                <a:defRPr/>
              </a:pPr>
              <a:t>28</a:t>
            </a:fld>
            <a:endParaRPr lang="en-IN" sz="600" b="0">
              <a:solidFill>
                <a:srgbClr val="8E9295"/>
              </a:solidFill>
              <a:latin typeface="Verdana"/>
            </a:endParaRPr>
          </a:p>
        </p:txBody>
      </p:sp>
      <p:pic>
        <p:nvPicPr>
          <p:cNvPr id="2" name="Grafik 1">
            <a:extLst>
              <a:ext uri="{FF2B5EF4-FFF2-40B4-BE49-F238E27FC236}">
                <a16:creationId xmlns:a16="http://schemas.microsoft.com/office/drawing/2014/main" id="{78515DB9-9100-4326-97CB-8D89D79E008D}"/>
              </a:ext>
            </a:extLst>
          </p:cNvPr>
          <p:cNvPicPr>
            <a:picLocks noChangeAspect="1"/>
          </p:cNvPicPr>
          <p:nvPr/>
        </p:nvPicPr>
        <p:blipFill>
          <a:blip r:embed="rId2"/>
          <a:stretch>
            <a:fillRect/>
          </a:stretch>
        </p:blipFill>
        <p:spPr>
          <a:xfrm>
            <a:off x="2450125" y="1388599"/>
            <a:ext cx="6502946" cy="2996804"/>
          </a:xfrm>
          <a:prstGeom prst="rect">
            <a:avLst/>
          </a:prstGeom>
        </p:spPr>
      </p:pic>
    </p:spTree>
    <p:extLst>
      <p:ext uri="{BB962C8B-B14F-4D97-AF65-F5344CB8AC3E}">
        <p14:creationId xmlns:p14="http://schemas.microsoft.com/office/powerpoint/2010/main" val="1581383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539750" y="305147"/>
            <a:ext cx="7524750" cy="872034"/>
          </a:xfrm>
        </p:spPr>
        <p:txBody>
          <a:bodyPr/>
          <a:lstStyle/>
          <a:p>
            <a:r>
              <a:rPr lang="de-DE" i="1" dirty="0"/>
              <a:t>Training – User Journey: Webshop Hotel Booking</a:t>
            </a:r>
          </a:p>
        </p:txBody>
      </p:sp>
      <p:sp>
        <p:nvSpPr>
          <p:cNvPr id="6" name="Datumsplatzhalter 5"/>
          <p:cNvSpPr>
            <a:spLocks noGrp="1"/>
          </p:cNvSpPr>
          <p:nvPr>
            <p:ph type="dt" sz="half" idx="26"/>
          </p:nvPr>
        </p:nvSpPr>
        <p:spPr/>
        <p:txBody>
          <a:bodyPr/>
          <a:lstStyle/>
          <a:p>
            <a:pPr algn="ctr" defTabSz="685800">
              <a:spcBef>
                <a:spcPts val="150"/>
              </a:spcBef>
              <a:defRPr/>
            </a:pPr>
            <a:r>
              <a:rPr lang="en-IN" sz="600" cap="all" dirty="0">
                <a:solidFill>
                  <a:srgbClr val="8E9295"/>
                </a:solidFill>
                <a:latin typeface="Verdana"/>
              </a:rPr>
              <a:t> </a:t>
            </a:r>
            <a:endParaRPr lang="en-US" sz="600" cap="all" dirty="0">
              <a:solidFill>
                <a:srgbClr val="8E9295"/>
              </a:solidFill>
              <a:latin typeface="Verdana"/>
            </a:endParaRPr>
          </a:p>
        </p:txBody>
      </p:sp>
      <p:sp>
        <p:nvSpPr>
          <p:cNvPr id="8" name="Foliennummernplatzhalter 7"/>
          <p:cNvSpPr>
            <a:spLocks noGrp="1"/>
          </p:cNvSpPr>
          <p:nvPr>
            <p:ph type="sldNum" sz="quarter" idx="28"/>
          </p:nvPr>
        </p:nvSpPr>
        <p:spPr/>
        <p:txBody>
          <a:bodyPr/>
          <a:lstStyle/>
          <a:p>
            <a:pPr defTabSz="685800">
              <a:defRPr/>
            </a:pPr>
            <a:fld id="{DF09BF93-3748-4C85-A40E-6CE8D618504B}" type="slidenum">
              <a:rPr lang="en-IN" sz="600" b="0">
                <a:solidFill>
                  <a:srgbClr val="8E9295"/>
                </a:solidFill>
                <a:latin typeface="Verdana"/>
              </a:rPr>
              <a:pPr defTabSz="685800">
                <a:defRPr/>
              </a:pPr>
              <a:t>29</a:t>
            </a:fld>
            <a:endParaRPr lang="en-IN" sz="600" b="0">
              <a:solidFill>
                <a:srgbClr val="8E9295"/>
              </a:solidFill>
              <a:latin typeface="Verdana"/>
            </a:endParaRPr>
          </a:p>
        </p:txBody>
      </p:sp>
      <p:sp>
        <p:nvSpPr>
          <p:cNvPr id="22" name="Textplatzhalter 2">
            <a:extLst>
              <a:ext uri="{FF2B5EF4-FFF2-40B4-BE49-F238E27FC236}">
                <a16:creationId xmlns:a16="http://schemas.microsoft.com/office/drawing/2014/main" id="{7A28A33A-D665-4034-BE5F-89A307194FC6}"/>
              </a:ext>
            </a:extLst>
          </p:cNvPr>
          <p:cNvSpPr txBox="1">
            <a:spLocks/>
          </p:cNvSpPr>
          <p:nvPr/>
        </p:nvSpPr>
        <p:spPr>
          <a:xfrm>
            <a:off x="457261" y="1311106"/>
            <a:ext cx="7607239" cy="348729"/>
          </a:xfrm>
          <a:prstGeom prst="rect">
            <a:avLst/>
          </a:prstGeom>
        </p:spPr>
        <p:txBody>
          <a:bodyPr vert="horz" lIns="72000" tIns="0" rIns="0" bIns="0" rtlCol="0" anchor="t" anchorCtr="0">
            <a:noAutofit/>
          </a:bodyPr>
          <a:lstStyle>
            <a:lvl1pPr marL="0" indent="0" algn="l" defTabSz="685800" rtl="0" eaLnBrk="1" latinLnBrk="0" hangingPunct="1">
              <a:lnSpc>
                <a:spcPts val="2500"/>
              </a:lnSpc>
              <a:spcBef>
                <a:spcPts val="0"/>
              </a:spcBef>
              <a:spcAft>
                <a:spcPts val="550"/>
              </a:spcAft>
              <a:buFont typeface="Arial" panose="020B0604020202020204" pitchFamily="34" charset="0"/>
              <a:buNone/>
              <a:defRPr lang="en-US" sz="1350" b="0" kern="1200" dirty="0" smtClean="0">
                <a:solidFill>
                  <a:schemeClr val="accent2"/>
                </a:solidFill>
                <a:latin typeface="HTWBerlin Office" panose="02000000000000000000" pitchFamily="2" charset="0"/>
                <a:ea typeface="+mn-ea"/>
                <a:cs typeface="+mn-cs"/>
              </a:defRPr>
            </a:lvl1pPr>
            <a:lvl2pPr marL="179388" indent="-179388"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lang="en-US" sz="2000" b="0" kern="1200" dirty="0" smtClean="0">
                <a:solidFill>
                  <a:schemeClr val="tx1"/>
                </a:solidFill>
                <a:latin typeface="HTWBerlin Office" panose="02000000000000000000" pitchFamily="2" charset="0"/>
                <a:ea typeface="+mn-ea"/>
                <a:cs typeface="+mn-cs"/>
              </a:defRPr>
            </a:lvl2pPr>
            <a:lvl3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lang="en-US" sz="1800" b="0" kern="1200" dirty="0" smtClean="0">
                <a:solidFill>
                  <a:schemeClr val="tx1"/>
                </a:solidFill>
                <a:latin typeface="HTWBerlin Office" panose="02000000000000000000" pitchFamily="2" charset="0"/>
                <a:ea typeface="+mn-ea"/>
                <a:cs typeface="+mn-cs"/>
              </a:defRPr>
            </a:lvl3pPr>
            <a:lvl4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lang="en-US" sz="1800" b="0" kern="1200" dirty="0" smtClean="0">
                <a:solidFill>
                  <a:schemeClr val="tx1"/>
                </a:solidFill>
                <a:latin typeface="HTWBerlin Office" panose="02000000000000000000" pitchFamily="2" charset="0"/>
                <a:ea typeface="+mn-ea"/>
                <a:cs typeface="+mn-cs"/>
              </a:defRPr>
            </a:lvl4pPr>
            <a:lvl5pPr marL="450850" indent="-179388" algn="l" defTabSz="685800" rtl="0" eaLnBrk="1" latinLnBrk="0" hangingPunct="1">
              <a:lnSpc>
                <a:spcPts val="1900"/>
              </a:lnSpc>
              <a:spcBef>
                <a:spcPts val="0"/>
              </a:spcBef>
              <a:spcAft>
                <a:spcPts val="550"/>
              </a:spcAft>
              <a:buClr>
                <a:schemeClr val="accent1"/>
              </a:buClr>
              <a:buFont typeface="Arial" panose="020B0604020202020204" pitchFamily="34" charset="0"/>
              <a:buChar char="•"/>
              <a:tabLst/>
              <a:defRPr lang="en-US" sz="1600" b="0" kern="1200" dirty="0">
                <a:solidFill>
                  <a:schemeClr val="tx1"/>
                </a:solidFill>
                <a:latin typeface="HTWBerlin Office" panose="02000000000000000000" pitchFamily="2" charset="0"/>
                <a:ea typeface="+mn-ea"/>
                <a:cs typeface="+mn-cs"/>
              </a:defRPr>
            </a:lvl5pPr>
            <a:lvl6pPr marL="628650" indent="-17780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6525" lvl="1" indent="-136525">
              <a:lnSpc>
                <a:spcPct val="100000"/>
              </a:lnSpc>
            </a:pPr>
            <a:r>
              <a:rPr lang="en-US" sz="1400" dirty="0"/>
              <a:t>Creating a user journey for one persona</a:t>
            </a:r>
          </a:p>
          <a:p>
            <a:pPr marL="136525" lvl="1" indent="-136525">
              <a:lnSpc>
                <a:spcPct val="100000"/>
              </a:lnSpc>
            </a:pPr>
            <a:r>
              <a:rPr lang="en-US" sz="1400" dirty="0"/>
              <a:t>Tool: Figma</a:t>
            </a:r>
          </a:p>
        </p:txBody>
      </p:sp>
    </p:spTree>
    <p:extLst>
      <p:ext uri="{BB962C8B-B14F-4D97-AF65-F5344CB8AC3E}">
        <p14:creationId xmlns:p14="http://schemas.microsoft.com/office/powerpoint/2010/main" val="2539138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6E2EE1A-D1E6-4C37-8414-B46D7B6C2B89}"/>
              </a:ext>
            </a:extLst>
          </p:cNvPr>
          <p:cNvSpPr>
            <a:spLocks noGrp="1"/>
          </p:cNvSpPr>
          <p:nvPr>
            <p:ph idx="1"/>
          </p:nvPr>
        </p:nvSpPr>
        <p:spPr/>
        <p:txBody>
          <a:bodyPr/>
          <a:lstStyle/>
          <a:p>
            <a:pPr marL="0" lvl="1" indent="0">
              <a:buNone/>
            </a:pPr>
            <a:r>
              <a:rPr lang="en-US" altLang="de-DE" sz="1600" b="1" dirty="0"/>
              <a:t>The “top seven” of requirements anti-patterns</a:t>
            </a:r>
          </a:p>
          <a:p>
            <a:pPr lvl="1"/>
            <a:r>
              <a:rPr lang="en-US" altLang="de-DE" sz="1400" dirty="0"/>
              <a:t>“Shooting on running targets”: it changes implicitly over time;</a:t>
            </a:r>
          </a:p>
          <a:p>
            <a:pPr lvl="1"/>
            <a:r>
              <a:rPr lang="en-US" altLang="de-DE" sz="1400" dirty="0"/>
              <a:t>“Two at the price of one”: two or more requirements hide in one.</a:t>
            </a:r>
          </a:p>
          <a:p>
            <a:pPr lvl="1"/>
            <a:r>
              <a:rPr lang="en-US" altLang="de-DE" sz="1400" dirty="0"/>
              <a:t>“Out of scope”: you specify behavior of other things.</a:t>
            </a:r>
          </a:p>
          <a:p>
            <a:pPr lvl="1"/>
            <a:r>
              <a:rPr lang="en-US" altLang="de-DE" sz="1400" dirty="0"/>
              <a:t>“Negative”: you specify what the system should not do.</a:t>
            </a:r>
          </a:p>
          <a:p>
            <a:pPr lvl="1"/>
            <a:r>
              <a:rPr lang="en-US" altLang="de-DE" sz="1400" dirty="0"/>
              <a:t>“Too specific”: the requirement is “almost source code”, anticipates system design or the like.</a:t>
            </a:r>
          </a:p>
          <a:p>
            <a:pPr lvl="1"/>
            <a:r>
              <a:rPr lang="en-US" altLang="de-DE" sz="1400" dirty="0"/>
              <a:t>“Too unspecific”: you don’t exactly write down what you mean.</a:t>
            </a:r>
          </a:p>
          <a:p>
            <a:pPr lvl="1"/>
            <a:r>
              <a:rPr lang="en-US" altLang="de-DE" sz="1400" dirty="0"/>
              <a:t>Sub-taste “lazy specifier”: while specifying you think “Come on, y’ know </a:t>
            </a:r>
            <a:r>
              <a:rPr lang="en-US" altLang="de-DE" sz="1400" dirty="0" err="1"/>
              <a:t>whatta</a:t>
            </a:r>
            <a:r>
              <a:rPr lang="en-US" altLang="de-DE" sz="1400" dirty="0"/>
              <a:t> mean”.</a:t>
            </a:r>
          </a:p>
          <a:p>
            <a:pPr marL="0" lvl="1" indent="0">
              <a:buNone/>
            </a:pPr>
            <a:endParaRPr lang="en-US" altLang="de-DE" sz="1400" dirty="0"/>
          </a:p>
          <a:p>
            <a:pPr marL="0" lvl="1" indent="0">
              <a:buNone/>
            </a:pPr>
            <a:endParaRPr lang="en-US" altLang="de-DE" sz="1400" dirty="0"/>
          </a:p>
          <a:p>
            <a:pPr marL="0" lvl="1" indent="0">
              <a:buNone/>
            </a:pPr>
            <a:endParaRPr lang="en-US" altLang="de-DE" sz="1400" dirty="0"/>
          </a:p>
          <a:p>
            <a:endParaRPr lang="de-DE" dirty="0"/>
          </a:p>
        </p:txBody>
      </p:sp>
      <p:sp>
        <p:nvSpPr>
          <p:cNvPr id="3" name="Titel 2">
            <a:extLst>
              <a:ext uri="{FF2B5EF4-FFF2-40B4-BE49-F238E27FC236}">
                <a16:creationId xmlns:a16="http://schemas.microsoft.com/office/drawing/2014/main" id="{C2834B14-C4ED-4052-8A20-F752FD7B73F0}"/>
              </a:ext>
            </a:extLst>
          </p:cNvPr>
          <p:cNvSpPr>
            <a:spLocks noGrp="1"/>
          </p:cNvSpPr>
          <p:nvPr>
            <p:ph type="title"/>
          </p:nvPr>
        </p:nvSpPr>
        <p:spPr/>
        <p:txBody>
          <a:bodyPr/>
          <a:lstStyle/>
          <a:p>
            <a:r>
              <a:rPr lang="de-DE" dirty="0" err="1"/>
              <a:t>Requirement</a:t>
            </a:r>
            <a:endParaRPr lang="de-DE" dirty="0"/>
          </a:p>
        </p:txBody>
      </p:sp>
      <p:sp>
        <p:nvSpPr>
          <p:cNvPr id="4" name="Fußzeilenplatzhalter 3">
            <a:extLst>
              <a:ext uri="{FF2B5EF4-FFF2-40B4-BE49-F238E27FC236}">
                <a16:creationId xmlns:a16="http://schemas.microsoft.com/office/drawing/2014/main" id="{3F13DA33-B0C9-4895-85B3-9CA295A5F02F}"/>
              </a:ext>
            </a:extLst>
          </p:cNvPr>
          <p:cNvSpPr>
            <a:spLocks noGrp="1"/>
          </p:cNvSpPr>
          <p:nvPr>
            <p:ph type="ftr" sz="quarter" idx="10"/>
          </p:nvPr>
        </p:nvSpPr>
        <p:spPr/>
        <p:txBody>
          <a:bodyPr/>
          <a:lstStyle/>
          <a:p>
            <a:pPr>
              <a:spcAft>
                <a:spcPts val="175"/>
              </a:spcAft>
              <a:defRPr/>
            </a:pPr>
            <a:r>
              <a:rPr lang="en-US" altLang="de-DE" dirty="0"/>
              <a:t>*…Figure displays quality characteristics of </a:t>
            </a:r>
            <a:r>
              <a:rPr lang="de-DE" dirty="0"/>
              <a:t>ISO 25010 </a:t>
            </a:r>
            <a:r>
              <a:rPr lang="de-DE" dirty="0" err="1"/>
              <a:t>from</a:t>
            </a:r>
            <a:r>
              <a:rPr lang="de-DE" dirty="0"/>
              <a:t>  Tiemeyer (Hrsg.) 2014, S. 490</a:t>
            </a:r>
            <a:endParaRPr lang="en-US" altLang="de-DE" dirty="0"/>
          </a:p>
        </p:txBody>
      </p:sp>
      <p:sp>
        <p:nvSpPr>
          <p:cNvPr id="5" name="Foliennummernplatzhalter 4">
            <a:extLst>
              <a:ext uri="{FF2B5EF4-FFF2-40B4-BE49-F238E27FC236}">
                <a16:creationId xmlns:a16="http://schemas.microsoft.com/office/drawing/2014/main" id="{ECFF8D7E-E267-4192-953B-E0C9A5E705D0}"/>
              </a:ext>
            </a:extLst>
          </p:cNvPr>
          <p:cNvSpPr>
            <a:spLocks noGrp="1"/>
          </p:cNvSpPr>
          <p:nvPr>
            <p:ph type="sldNum" sz="quarter" idx="11"/>
          </p:nvPr>
        </p:nvSpPr>
        <p:spPr/>
        <p:txBody>
          <a:bodyPr/>
          <a:lstStyle/>
          <a:p>
            <a:fld id="{45D25029-37DE-484F-BFE0-9B37AF2B26B8}" type="slidenum">
              <a:rPr lang="de-DE" smtClean="0"/>
              <a:pPr/>
              <a:t>3</a:t>
            </a:fld>
            <a:endParaRPr lang="de-DE" dirty="0"/>
          </a:p>
        </p:txBody>
      </p:sp>
    </p:spTree>
    <p:extLst>
      <p:ext uri="{BB962C8B-B14F-4D97-AF65-F5344CB8AC3E}">
        <p14:creationId xmlns:p14="http://schemas.microsoft.com/office/powerpoint/2010/main" val="122459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2E0A68E1-5075-4C0D-A172-9DEDE89CF19B}"/>
              </a:ext>
            </a:extLst>
          </p:cNvPr>
          <p:cNvSpPr>
            <a:spLocks noGrp="1"/>
          </p:cNvSpPr>
          <p:nvPr>
            <p:ph type="body" sz="quarter" idx="13"/>
          </p:nvPr>
        </p:nvSpPr>
        <p:spPr/>
        <p:txBody>
          <a:bodyPr/>
          <a:lstStyle/>
          <a:p>
            <a:endParaRPr lang="en-US"/>
          </a:p>
        </p:txBody>
      </p:sp>
      <p:sp>
        <p:nvSpPr>
          <p:cNvPr id="4" name="Inhaltsplatzhalter 3">
            <a:extLst>
              <a:ext uri="{FF2B5EF4-FFF2-40B4-BE49-F238E27FC236}">
                <a16:creationId xmlns:a16="http://schemas.microsoft.com/office/drawing/2014/main" id="{46187916-D5AA-4B20-9988-20811690A8E8}"/>
              </a:ext>
            </a:extLst>
          </p:cNvPr>
          <p:cNvSpPr>
            <a:spLocks noGrp="1"/>
          </p:cNvSpPr>
          <p:nvPr>
            <p:ph sz="quarter" idx="23"/>
          </p:nvPr>
        </p:nvSpPr>
        <p:spPr>
          <a:xfrm>
            <a:off x="228600" y="913093"/>
            <a:ext cx="8686800" cy="2996803"/>
          </a:xfrm>
        </p:spPr>
        <p:txBody>
          <a:bodyPr/>
          <a:lstStyle/>
          <a:p>
            <a:r>
              <a:rPr lang="de-DE" b="1" dirty="0" err="1"/>
              <a:t>Important</a:t>
            </a:r>
            <a:r>
              <a:rPr lang="de-DE" b="1" dirty="0"/>
              <a:t> – Check </a:t>
            </a:r>
            <a:r>
              <a:rPr lang="de-DE" b="1" dirty="0" err="1"/>
              <a:t>your</a:t>
            </a:r>
            <a:r>
              <a:rPr lang="de-DE" b="1" dirty="0"/>
              <a:t> </a:t>
            </a:r>
            <a:r>
              <a:rPr lang="de-DE" b="1" dirty="0" err="1"/>
              <a:t>assumptions</a:t>
            </a:r>
            <a:r>
              <a:rPr lang="de-DE" b="1" dirty="0"/>
              <a:t> </a:t>
            </a:r>
            <a:r>
              <a:rPr lang="de-DE" b="1" dirty="0" err="1"/>
              <a:t>with</a:t>
            </a:r>
            <a:r>
              <a:rPr lang="de-DE" b="1" dirty="0"/>
              <a:t> </a:t>
            </a:r>
            <a:r>
              <a:rPr lang="de-DE" b="1" dirty="0" err="1"/>
              <a:t>users</a:t>
            </a:r>
            <a:r>
              <a:rPr lang="de-DE" b="1" dirty="0"/>
              <a:t> (</a:t>
            </a:r>
            <a:r>
              <a:rPr lang="de-DE" b="1" dirty="0" err="1"/>
              <a:t>interviews</a:t>
            </a:r>
            <a:r>
              <a:rPr lang="de-DE" b="1" dirty="0"/>
              <a:t>)!</a:t>
            </a:r>
          </a:p>
          <a:p>
            <a:endParaRPr lang="de-DE" b="1" dirty="0"/>
          </a:p>
          <a:p>
            <a:r>
              <a:rPr lang="de-DE" b="1" dirty="0"/>
              <a:t>A </a:t>
            </a:r>
            <a:r>
              <a:rPr lang="de-DE" b="1" dirty="0" err="1"/>
              <a:t>very</a:t>
            </a:r>
            <a:r>
              <a:rPr lang="de-DE" b="1" dirty="0"/>
              <a:t> </a:t>
            </a:r>
            <a:r>
              <a:rPr lang="de-DE" b="1" dirty="0" err="1"/>
              <a:t>good</a:t>
            </a:r>
            <a:r>
              <a:rPr lang="de-DE" b="1" dirty="0"/>
              <a:t> </a:t>
            </a:r>
            <a:r>
              <a:rPr lang="de-DE" b="1" dirty="0" err="1"/>
              <a:t>tool</a:t>
            </a:r>
            <a:r>
              <a:rPr lang="de-DE" b="1" dirty="0"/>
              <a:t> </a:t>
            </a:r>
            <a:r>
              <a:rPr lang="de-DE" b="1" dirty="0" err="1"/>
              <a:t>for</a:t>
            </a:r>
            <a:r>
              <a:rPr lang="de-DE" b="1" dirty="0"/>
              <a:t> high-level </a:t>
            </a:r>
            <a:r>
              <a:rPr lang="de-DE" b="1" dirty="0" err="1"/>
              <a:t>communication</a:t>
            </a:r>
            <a:r>
              <a:rPr lang="de-DE" b="1" dirty="0"/>
              <a:t> </a:t>
            </a:r>
            <a:r>
              <a:rPr lang="de-DE" b="1" dirty="0" err="1"/>
              <a:t>with</a:t>
            </a:r>
            <a:r>
              <a:rPr lang="de-DE" b="1" dirty="0"/>
              <a:t> stake </a:t>
            </a:r>
            <a:r>
              <a:rPr lang="de-DE" b="1" dirty="0" err="1"/>
              <a:t>holders</a:t>
            </a:r>
            <a:endParaRPr lang="de-DE" b="1" dirty="0"/>
          </a:p>
          <a:p>
            <a:pPr marL="465138" lvl="1" indent="-285750"/>
            <a:r>
              <a:rPr lang="de-DE" sz="1600" i="1" dirty="0"/>
              <a:t>User </a:t>
            </a:r>
            <a:r>
              <a:rPr lang="de-DE" sz="1600" i="1" dirty="0" err="1"/>
              <a:t>journey</a:t>
            </a:r>
            <a:r>
              <a:rPr lang="de-DE" sz="1600" i="1" dirty="0"/>
              <a:t> </a:t>
            </a:r>
            <a:r>
              <a:rPr lang="de-DE" sz="1600" i="1" dirty="0" err="1"/>
              <a:t>map</a:t>
            </a:r>
            <a:r>
              <a:rPr lang="de-DE" sz="1600" i="1" dirty="0"/>
              <a:t> </a:t>
            </a:r>
            <a:r>
              <a:rPr lang="de-DE" sz="1600" i="1" dirty="0" err="1"/>
              <a:t>is</a:t>
            </a:r>
            <a:r>
              <a:rPr lang="de-DE" sz="1600" i="1" dirty="0"/>
              <a:t> a </a:t>
            </a:r>
            <a:r>
              <a:rPr lang="de-DE" sz="1600" i="1" dirty="0" err="1"/>
              <a:t>very</a:t>
            </a:r>
            <a:r>
              <a:rPr lang="de-DE" sz="1600" i="1" dirty="0"/>
              <a:t> </a:t>
            </a:r>
            <a:r>
              <a:rPr lang="de-DE" sz="1600" i="1" dirty="0" err="1"/>
              <a:t>good</a:t>
            </a:r>
            <a:r>
              <a:rPr lang="de-DE" sz="1600" i="1" dirty="0"/>
              <a:t> </a:t>
            </a:r>
            <a:r>
              <a:rPr lang="de-DE" sz="1600" i="1" dirty="0" err="1"/>
              <a:t>tool</a:t>
            </a:r>
            <a:r>
              <a:rPr lang="de-DE" sz="1600" i="1" dirty="0"/>
              <a:t> </a:t>
            </a:r>
            <a:r>
              <a:rPr lang="de-DE" sz="1600" i="1" dirty="0" err="1"/>
              <a:t>to</a:t>
            </a:r>
            <a:r>
              <a:rPr lang="de-DE" sz="1600" i="1" dirty="0"/>
              <a:t> </a:t>
            </a:r>
            <a:r>
              <a:rPr lang="de-DE" sz="1600" i="1" dirty="0" err="1"/>
              <a:t>communicate</a:t>
            </a:r>
            <a:r>
              <a:rPr lang="de-DE" sz="1600" i="1" dirty="0"/>
              <a:t> high-level </a:t>
            </a:r>
            <a:r>
              <a:rPr lang="de-DE" sz="1600" i="1" dirty="0" err="1"/>
              <a:t>with</a:t>
            </a:r>
            <a:r>
              <a:rPr lang="de-DE" sz="1600" i="1" dirty="0"/>
              <a:t> </a:t>
            </a:r>
            <a:r>
              <a:rPr lang="de-DE" sz="1600" i="1" dirty="0" err="1"/>
              <a:t>other</a:t>
            </a:r>
            <a:r>
              <a:rPr lang="de-DE" sz="1600" i="1" dirty="0"/>
              <a:t> </a:t>
            </a:r>
            <a:r>
              <a:rPr lang="de-DE" sz="1600" i="1" dirty="0" err="1"/>
              <a:t>stakeholders</a:t>
            </a:r>
            <a:endParaRPr lang="de-DE" sz="1600" i="1" dirty="0"/>
          </a:p>
          <a:p>
            <a:pPr marL="465138" lvl="1" indent="-285750"/>
            <a:r>
              <a:rPr lang="de-DE" sz="1600" i="1" dirty="0" err="1"/>
              <a:t>Good</a:t>
            </a:r>
            <a:r>
              <a:rPr lang="de-DE" sz="1600" i="1" dirty="0"/>
              <a:t> </a:t>
            </a:r>
            <a:r>
              <a:rPr lang="de-DE" sz="1600" i="1" dirty="0" err="1"/>
              <a:t>tool</a:t>
            </a:r>
            <a:r>
              <a:rPr lang="de-DE" sz="1600" i="1" dirty="0"/>
              <a:t> </a:t>
            </a:r>
            <a:r>
              <a:rPr lang="de-DE" sz="1600" i="1" dirty="0" err="1"/>
              <a:t>for</a:t>
            </a:r>
            <a:r>
              <a:rPr lang="de-DE" sz="1600" i="1" dirty="0"/>
              <a:t> </a:t>
            </a:r>
            <a:r>
              <a:rPr lang="de-DE" sz="1600" i="1" dirty="0" err="1"/>
              <a:t>communication</a:t>
            </a:r>
            <a:r>
              <a:rPr lang="de-DE" sz="1600" i="1" dirty="0"/>
              <a:t> </a:t>
            </a:r>
            <a:r>
              <a:rPr lang="de-DE" sz="1600" i="1" dirty="0" err="1"/>
              <a:t>with</a:t>
            </a:r>
            <a:r>
              <a:rPr lang="de-DE" sz="1600" i="1" dirty="0"/>
              <a:t> </a:t>
            </a:r>
            <a:r>
              <a:rPr lang="de-DE" sz="1600" i="1" dirty="0" err="1"/>
              <a:t>management</a:t>
            </a:r>
            <a:r>
              <a:rPr lang="de-DE" sz="1600" i="1" dirty="0"/>
              <a:t> </a:t>
            </a:r>
            <a:r>
              <a:rPr lang="de-DE" sz="1600" i="1" dirty="0" err="1"/>
              <a:t>board</a:t>
            </a:r>
            <a:endParaRPr lang="de-DE" sz="1600" i="1" dirty="0"/>
          </a:p>
          <a:p>
            <a:pPr marL="465138" lvl="1" indent="-285750"/>
            <a:r>
              <a:rPr lang="de-DE" sz="1600" i="1" dirty="0"/>
              <a:t>Can </a:t>
            </a:r>
            <a:r>
              <a:rPr lang="de-DE" sz="1600" i="1" dirty="0" err="1"/>
              <a:t>be</a:t>
            </a:r>
            <a:r>
              <a:rPr lang="de-DE" sz="1600" i="1" dirty="0"/>
              <a:t> </a:t>
            </a:r>
            <a:r>
              <a:rPr lang="de-DE" sz="1600" i="1" dirty="0" err="1"/>
              <a:t>part</a:t>
            </a:r>
            <a:r>
              <a:rPr lang="de-DE" sz="1600" i="1" dirty="0"/>
              <a:t> </a:t>
            </a:r>
            <a:r>
              <a:rPr lang="de-DE" sz="1600" i="1" dirty="0" err="1"/>
              <a:t>of</a:t>
            </a:r>
            <a:r>
              <a:rPr lang="de-DE" sz="1600" i="1" dirty="0"/>
              <a:t> </a:t>
            </a:r>
            <a:r>
              <a:rPr lang="de-DE" sz="1600" i="1" dirty="0" err="1"/>
              <a:t>the</a:t>
            </a:r>
            <a:r>
              <a:rPr lang="de-DE" sz="1600" i="1" dirty="0"/>
              <a:t> </a:t>
            </a:r>
            <a:r>
              <a:rPr lang="de-DE" sz="1600" i="1" dirty="0" err="1"/>
              <a:t>product</a:t>
            </a:r>
            <a:r>
              <a:rPr lang="de-DE" sz="1600" i="1" dirty="0"/>
              <a:t> </a:t>
            </a:r>
            <a:r>
              <a:rPr lang="de-DE" sz="1600" i="1" dirty="0" err="1"/>
              <a:t>requirements</a:t>
            </a:r>
            <a:r>
              <a:rPr lang="de-DE" sz="1600" i="1" dirty="0"/>
              <a:t> </a:t>
            </a:r>
            <a:r>
              <a:rPr lang="de-DE" sz="1600" i="1" dirty="0" err="1"/>
              <a:t>as</a:t>
            </a:r>
            <a:r>
              <a:rPr lang="de-DE" sz="1600" i="1" dirty="0"/>
              <a:t> </a:t>
            </a:r>
            <a:r>
              <a:rPr lang="de-DE" sz="1600" i="1" dirty="0" err="1"/>
              <a:t>part</a:t>
            </a:r>
            <a:r>
              <a:rPr lang="de-DE" sz="1600" i="1" dirty="0"/>
              <a:t> </a:t>
            </a:r>
            <a:r>
              <a:rPr lang="de-DE" sz="1600" i="1" dirty="0" err="1"/>
              <a:t>of</a:t>
            </a:r>
            <a:r>
              <a:rPr lang="de-DE" sz="1600" i="1" dirty="0"/>
              <a:t> </a:t>
            </a:r>
            <a:r>
              <a:rPr lang="de-DE" sz="1600" i="1" dirty="0" err="1"/>
              <a:t>the</a:t>
            </a:r>
            <a:r>
              <a:rPr lang="de-DE" sz="1600" i="1" dirty="0"/>
              <a:t> </a:t>
            </a:r>
            <a:r>
              <a:rPr lang="de-DE" sz="1600" i="1" dirty="0" err="1"/>
              <a:t>introduction</a:t>
            </a:r>
            <a:r>
              <a:rPr lang="de-DE" sz="1600" i="1" dirty="0"/>
              <a:t> and </a:t>
            </a:r>
            <a:r>
              <a:rPr lang="de-DE" sz="1600" i="1" dirty="0" err="1"/>
              <a:t>justification</a:t>
            </a:r>
            <a:r>
              <a:rPr lang="de-DE" sz="1600" i="1" dirty="0"/>
              <a:t> </a:t>
            </a:r>
            <a:r>
              <a:rPr lang="de-DE" sz="1600" i="1" dirty="0" err="1"/>
              <a:t>for</a:t>
            </a:r>
            <a:r>
              <a:rPr lang="de-DE" sz="1600" i="1" dirty="0"/>
              <a:t> </a:t>
            </a:r>
            <a:r>
              <a:rPr lang="de-DE" sz="1600" i="1" dirty="0" err="1"/>
              <a:t>tge</a:t>
            </a:r>
            <a:r>
              <a:rPr lang="de-DE" sz="1600" i="1" dirty="0"/>
              <a:t> </a:t>
            </a:r>
            <a:r>
              <a:rPr lang="de-DE" sz="1600" i="1" dirty="0" err="1"/>
              <a:t>product</a:t>
            </a:r>
            <a:endParaRPr lang="en-US" sz="1600" i="1" dirty="0"/>
          </a:p>
        </p:txBody>
      </p:sp>
      <p:sp>
        <p:nvSpPr>
          <p:cNvPr id="5" name="Titel 4">
            <a:extLst>
              <a:ext uri="{FF2B5EF4-FFF2-40B4-BE49-F238E27FC236}">
                <a16:creationId xmlns:a16="http://schemas.microsoft.com/office/drawing/2014/main" id="{2671166A-240E-40A3-9608-E90E1D5D7127}"/>
              </a:ext>
            </a:extLst>
          </p:cNvPr>
          <p:cNvSpPr>
            <a:spLocks noGrp="1"/>
          </p:cNvSpPr>
          <p:nvPr>
            <p:ph type="title"/>
          </p:nvPr>
        </p:nvSpPr>
        <p:spPr/>
        <p:txBody>
          <a:bodyPr/>
          <a:lstStyle/>
          <a:p>
            <a:r>
              <a:rPr lang="de-DE" dirty="0" err="1"/>
              <a:t>Creating</a:t>
            </a:r>
            <a:r>
              <a:rPr lang="de-DE" dirty="0"/>
              <a:t> User / Customer Journey</a:t>
            </a:r>
            <a:endParaRPr lang="en-US" dirty="0"/>
          </a:p>
        </p:txBody>
      </p:sp>
      <p:sp>
        <p:nvSpPr>
          <p:cNvPr id="7" name="Fußzeilenplatzhalter 6">
            <a:extLst>
              <a:ext uri="{FF2B5EF4-FFF2-40B4-BE49-F238E27FC236}">
                <a16:creationId xmlns:a16="http://schemas.microsoft.com/office/drawing/2014/main" id="{54588A59-0CA6-4F9A-917D-05216FCF29D6}"/>
              </a:ext>
            </a:extLst>
          </p:cNvPr>
          <p:cNvSpPr>
            <a:spLocks noGrp="1"/>
          </p:cNvSpPr>
          <p:nvPr>
            <p:ph type="ftr" sz="quarter" idx="25"/>
          </p:nvPr>
        </p:nvSpPr>
        <p:spPr/>
        <p:txBody>
          <a:bodyPr/>
          <a:lstStyle/>
          <a:p>
            <a:pPr defTabSz="685800">
              <a:defRPr/>
            </a:pPr>
            <a:r>
              <a:rPr lang="en-US" b="0" i="1" dirty="0"/>
              <a:t>journeymap.com; Mar 22, 2023</a:t>
            </a:r>
            <a:endParaRPr lang="en-IN" sz="600" b="0" dirty="0">
              <a:solidFill>
                <a:srgbClr val="8E9295"/>
              </a:solidFill>
              <a:latin typeface="Verdana"/>
            </a:endParaRPr>
          </a:p>
        </p:txBody>
      </p:sp>
      <p:sp>
        <p:nvSpPr>
          <p:cNvPr id="8" name="Foliennummernplatzhalter 7">
            <a:extLst>
              <a:ext uri="{FF2B5EF4-FFF2-40B4-BE49-F238E27FC236}">
                <a16:creationId xmlns:a16="http://schemas.microsoft.com/office/drawing/2014/main" id="{1932A0B5-C7C3-4558-B3C0-92D895B1F4F0}"/>
              </a:ext>
            </a:extLst>
          </p:cNvPr>
          <p:cNvSpPr>
            <a:spLocks noGrp="1"/>
          </p:cNvSpPr>
          <p:nvPr>
            <p:ph type="sldNum" sz="quarter" idx="26"/>
          </p:nvPr>
        </p:nvSpPr>
        <p:spPr/>
        <p:txBody>
          <a:bodyPr/>
          <a:lstStyle/>
          <a:p>
            <a:pPr defTabSz="685800">
              <a:defRPr/>
            </a:pPr>
            <a:fld id="{DF09BF93-3748-4C85-A40E-6CE8D618504B}" type="slidenum">
              <a:rPr lang="en-IN" sz="600" b="0" smtClean="0">
                <a:solidFill>
                  <a:srgbClr val="8E9295"/>
                </a:solidFill>
                <a:latin typeface="Verdana"/>
              </a:rPr>
              <a:pPr defTabSz="685800">
                <a:defRPr/>
              </a:pPr>
              <a:t>30</a:t>
            </a:fld>
            <a:endParaRPr lang="en-IN" sz="600" b="0">
              <a:solidFill>
                <a:srgbClr val="8E9295"/>
              </a:solidFill>
              <a:latin typeface="Verdana"/>
            </a:endParaRPr>
          </a:p>
        </p:txBody>
      </p:sp>
    </p:spTree>
    <p:extLst>
      <p:ext uri="{BB962C8B-B14F-4D97-AF65-F5344CB8AC3E}">
        <p14:creationId xmlns:p14="http://schemas.microsoft.com/office/powerpoint/2010/main" val="3940896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2C11151-AFD3-4918-B546-DA880E401E81}"/>
              </a:ext>
            </a:extLst>
          </p:cNvPr>
          <p:cNvSpPr>
            <a:spLocks noGrp="1"/>
          </p:cNvSpPr>
          <p:nvPr>
            <p:ph type="title"/>
          </p:nvPr>
        </p:nvSpPr>
        <p:spPr/>
        <p:txBody>
          <a:bodyPr/>
          <a:lstStyle/>
          <a:p>
            <a:r>
              <a:rPr lang="de-DE" dirty="0"/>
              <a:t>Agenda - </a:t>
            </a:r>
            <a:r>
              <a:rPr lang="de-DE" dirty="0" err="1"/>
              <a:t>From</a:t>
            </a:r>
            <a:r>
              <a:rPr lang="de-DE" dirty="0"/>
              <a:t> </a:t>
            </a:r>
            <a:r>
              <a:rPr lang="de-DE" dirty="0" err="1"/>
              <a:t>Ideas</a:t>
            </a:r>
            <a:r>
              <a:rPr lang="de-DE" dirty="0"/>
              <a:t> </a:t>
            </a:r>
            <a:r>
              <a:rPr lang="de-DE" dirty="0" err="1"/>
              <a:t>to</a:t>
            </a:r>
            <a:r>
              <a:rPr lang="de-DE" dirty="0"/>
              <a:t> </a:t>
            </a:r>
            <a:r>
              <a:rPr lang="de-DE" dirty="0" err="1"/>
              <a:t>Requirements</a:t>
            </a:r>
            <a:endParaRPr lang="sr-Latn-CS" dirty="0"/>
          </a:p>
        </p:txBody>
      </p:sp>
      <p:sp>
        <p:nvSpPr>
          <p:cNvPr id="4" name="Foliennummernplatzhalter 3">
            <a:extLst>
              <a:ext uri="{FF2B5EF4-FFF2-40B4-BE49-F238E27FC236}">
                <a16:creationId xmlns:a16="http://schemas.microsoft.com/office/drawing/2014/main" id="{65C6B3CB-482B-4686-A31C-3C1E7DE2CB2C}"/>
              </a:ext>
            </a:extLst>
          </p:cNvPr>
          <p:cNvSpPr>
            <a:spLocks noGrp="1"/>
          </p:cNvSpPr>
          <p:nvPr>
            <p:ph type="sldNum" sz="quarter" idx="11"/>
          </p:nvPr>
        </p:nvSpPr>
        <p:spPr/>
        <p:txBody>
          <a:bodyPr/>
          <a:lstStyle/>
          <a:p>
            <a:fld id="{45D25029-37DE-484F-BFE0-9B37AF2B26B8}" type="slidenum">
              <a:rPr lang="de-DE" smtClean="0"/>
              <a:pPr/>
              <a:t>31</a:t>
            </a:fld>
            <a:endParaRPr lang="de-DE" dirty="0"/>
          </a:p>
        </p:txBody>
      </p:sp>
      <p:sp>
        <p:nvSpPr>
          <p:cNvPr id="22" name="Textplatzhalter 7">
            <a:extLst>
              <a:ext uri="{FF2B5EF4-FFF2-40B4-BE49-F238E27FC236}">
                <a16:creationId xmlns:a16="http://schemas.microsoft.com/office/drawing/2014/main" id="{32EBC861-2AFF-46A4-B55F-2EA583EF46C2}"/>
              </a:ext>
            </a:extLst>
          </p:cNvPr>
          <p:cNvSpPr txBox="1">
            <a:spLocks/>
          </p:cNvSpPr>
          <p:nvPr/>
        </p:nvSpPr>
        <p:spPr>
          <a:xfrm>
            <a:off x="539750" y="1015191"/>
            <a:ext cx="416226" cy="338433"/>
          </a:xfrm>
          <a:prstGeom prst="rect">
            <a:avLst/>
          </a:prstGeom>
          <a:solidFill>
            <a:schemeClr val="bg1">
              <a:lumMod val="95000"/>
            </a:schemeClr>
          </a:solidFill>
          <a:ln>
            <a:solidFill>
              <a:schemeClr val="bg1">
                <a:lumMod val="95000"/>
              </a:schemeClr>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a:t>1</a:t>
            </a:r>
            <a:endParaRPr lang="en-US" b="1" dirty="0"/>
          </a:p>
        </p:txBody>
      </p:sp>
      <p:sp>
        <p:nvSpPr>
          <p:cNvPr id="23" name="Textplatzhalter 8">
            <a:extLst>
              <a:ext uri="{FF2B5EF4-FFF2-40B4-BE49-F238E27FC236}">
                <a16:creationId xmlns:a16="http://schemas.microsoft.com/office/drawing/2014/main" id="{5DA0ADE0-81F0-4A7E-B699-AF1A8BF56A3E}"/>
              </a:ext>
            </a:extLst>
          </p:cNvPr>
          <p:cNvSpPr txBox="1">
            <a:spLocks/>
          </p:cNvSpPr>
          <p:nvPr/>
        </p:nvSpPr>
        <p:spPr>
          <a:xfrm>
            <a:off x="1033133" y="1015191"/>
            <a:ext cx="7752092" cy="338433"/>
          </a:xfrm>
          <a:prstGeom prst="rect">
            <a:avLst/>
          </a:prstGeom>
          <a:solidFill>
            <a:schemeClr val="bg1">
              <a:lumMod val="95000"/>
            </a:schemeClr>
          </a:solidFill>
          <a:ln>
            <a:solidFill>
              <a:schemeClr val="bg1">
                <a:lumMod val="95000"/>
              </a:schemeClr>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From Ideas to Requirements -  A User Centered Approach</a:t>
            </a:r>
          </a:p>
        </p:txBody>
      </p:sp>
      <p:sp>
        <p:nvSpPr>
          <p:cNvPr id="24" name="Textplatzhalter 9">
            <a:extLst>
              <a:ext uri="{FF2B5EF4-FFF2-40B4-BE49-F238E27FC236}">
                <a16:creationId xmlns:a16="http://schemas.microsoft.com/office/drawing/2014/main" id="{543146A9-5DC4-4B55-AE18-37DB2D433B30}"/>
              </a:ext>
            </a:extLst>
          </p:cNvPr>
          <p:cNvSpPr txBox="1">
            <a:spLocks/>
          </p:cNvSpPr>
          <p:nvPr/>
        </p:nvSpPr>
        <p:spPr>
          <a:xfrm>
            <a:off x="539750" y="1445860"/>
            <a:ext cx="416226" cy="338433"/>
          </a:xfrm>
          <a:prstGeom prst="rect">
            <a:avLst/>
          </a:prstGeom>
          <a:solidFill>
            <a:schemeClr val="bg1">
              <a:lumMod val="95000"/>
            </a:schemeClr>
          </a:solidFill>
          <a:ln>
            <a:solidFill>
              <a:schemeClr val="bg1">
                <a:lumMod val="95000"/>
              </a:schemeClr>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a:t>2</a:t>
            </a:r>
            <a:endParaRPr lang="en-US" b="1" dirty="0"/>
          </a:p>
        </p:txBody>
      </p:sp>
      <p:sp>
        <p:nvSpPr>
          <p:cNvPr id="25" name="Textplatzhalter 10">
            <a:extLst>
              <a:ext uri="{FF2B5EF4-FFF2-40B4-BE49-F238E27FC236}">
                <a16:creationId xmlns:a16="http://schemas.microsoft.com/office/drawing/2014/main" id="{8553B291-F254-4D2F-890F-E6F7D54C72DB}"/>
              </a:ext>
            </a:extLst>
          </p:cNvPr>
          <p:cNvSpPr txBox="1">
            <a:spLocks/>
          </p:cNvSpPr>
          <p:nvPr/>
        </p:nvSpPr>
        <p:spPr>
          <a:xfrm>
            <a:off x="1033133" y="1445860"/>
            <a:ext cx="7752092" cy="338433"/>
          </a:xfrm>
          <a:prstGeom prst="rect">
            <a:avLst/>
          </a:prstGeom>
          <a:solidFill>
            <a:schemeClr val="bg1">
              <a:lumMod val="95000"/>
            </a:schemeClr>
          </a:solidFill>
          <a:ln>
            <a:solidFill>
              <a:schemeClr val="bg1">
                <a:lumMod val="95000"/>
              </a:schemeClr>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Usability &amp; User Experienced Design</a:t>
            </a:r>
          </a:p>
        </p:txBody>
      </p:sp>
      <p:sp>
        <p:nvSpPr>
          <p:cNvPr id="2" name="Fußzeilenplatzhalter 1">
            <a:extLst>
              <a:ext uri="{FF2B5EF4-FFF2-40B4-BE49-F238E27FC236}">
                <a16:creationId xmlns:a16="http://schemas.microsoft.com/office/drawing/2014/main" id="{D14F464E-FDE8-4E3A-A5F1-477583630E12}"/>
              </a:ext>
            </a:extLst>
          </p:cNvPr>
          <p:cNvSpPr>
            <a:spLocks noGrp="1"/>
          </p:cNvSpPr>
          <p:nvPr>
            <p:ph type="ftr" sz="quarter" idx="10"/>
          </p:nvPr>
        </p:nvSpPr>
        <p:spPr/>
        <p:txBody>
          <a:bodyPr/>
          <a:lstStyle/>
          <a:p>
            <a:r>
              <a:rPr lang="de-DE"/>
              <a:t>Referent_in ergänzen bitte | Folientitel in Kurzform</a:t>
            </a:r>
            <a:endParaRPr lang="de-DE" dirty="0"/>
          </a:p>
        </p:txBody>
      </p:sp>
      <p:sp>
        <p:nvSpPr>
          <p:cNvPr id="32" name="Textplatzhalter 11">
            <a:extLst>
              <a:ext uri="{FF2B5EF4-FFF2-40B4-BE49-F238E27FC236}">
                <a16:creationId xmlns:a16="http://schemas.microsoft.com/office/drawing/2014/main" id="{A7E7D95F-69E8-48BC-880B-91196076EAC7}"/>
              </a:ext>
            </a:extLst>
          </p:cNvPr>
          <p:cNvSpPr txBox="1">
            <a:spLocks/>
          </p:cNvSpPr>
          <p:nvPr/>
        </p:nvSpPr>
        <p:spPr>
          <a:xfrm>
            <a:off x="539750" y="1876529"/>
            <a:ext cx="416226"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a:t>3</a:t>
            </a:r>
            <a:endParaRPr lang="en-US" b="1" dirty="0"/>
          </a:p>
        </p:txBody>
      </p:sp>
      <p:sp>
        <p:nvSpPr>
          <p:cNvPr id="33" name="Textplatzhalter 12">
            <a:extLst>
              <a:ext uri="{FF2B5EF4-FFF2-40B4-BE49-F238E27FC236}">
                <a16:creationId xmlns:a16="http://schemas.microsoft.com/office/drawing/2014/main" id="{FB06D709-7E13-4851-AA2E-4C91DC132A52}"/>
              </a:ext>
            </a:extLst>
          </p:cNvPr>
          <p:cNvSpPr txBox="1">
            <a:spLocks/>
          </p:cNvSpPr>
          <p:nvPr/>
        </p:nvSpPr>
        <p:spPr>
          <a:xfrm>
            <a:off x="1033133" y="1876529"/>
            <a:ext cx="7752092"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User Journey</a:t>
            </a:r>
          </a:p>
        </p:txBody>
      </p:sp>
      <p:sp>
        <p:nvSpPr>
          <p:cNvPr id="35" name="Textplatzhalter 13">
            <a:extLst>
              <a:ext uri="{FF2B5EF4-FFF2-40B4-BE49-F238E27FC236}">
                <a16:creationId xmlns:a16="http://schemas.microsoft.com/office/drawing/2014/main" id="{02662B87-CB2F-4149-B10B-5FC3B7D858AA}"/>
              </a:ext>
            </a:extLst>
          </p:cNvPr>
          <p:cNvSpPr txBox="1">
            <a:spLocks/>
          </p:cNvSpPr>
          <p:nvPr/>
        </p:nvSpPr>
        <p:spPr>
          <a:xfrm>
            <a:off x="539750" y="2307198"/>
            <a:ext cx="416226" cy="338433"/>
          </a:xfrm>
          <a:prstGeom prst="rect">
            <a:avLst/>
          </a:prstGeom>
          <a:solidFill>
            <a:srgbClr val="76B900"/>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dirty="0">
                <a:solidFill>
                  <a:schemeClr val="bg1"/>
                </a:solidFill>
              </a:rPr>
              <a:t>4</a:t>
            </a:r>
          </a:p>
        </p:txBody>
      </p:sp>
      <p:sp>
        <p:nvSpPr>
          <p:cNvPr id="36" name="Textplatzhalter 14">
            <a:extLst>
              <a:ext uri="{FF2B5EF4-FFF2-40B4-BE49-F238E27FC236}">
                <a16:creationId xmlns:a16="http://schemas.microsoft.com/office/drawing/2014/main" id="{A7E148F1-9E70-43AE-895E-E23D8DBA10B6}"/>
              </a:ext>
            </a:extLst>
          </p:cNvPr>
          <p:cNvSpPr txBox="1">
            <a:spLocks/>
          </p:cNvSpPr>
          <p:nvPr/>
        </p:nvSpPr>
        <p:spPr>
          <a:xfrm>
            <a:off x="1033133" y="2307198"/>
            <a:ext cx="7752092" cy="338433"/>
          </a:xfrm>
          <a:prstGeom prst="rect">
            <a:avLst/>
          </a:prstGeom>
          <a:solidFill>
            <a:srgbClr val="76B900"/>
          </a:solidFill>
          <a:ln>
            <a:solidFill>
              <a:srgbClr val="76B900"/>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schemeClr val="bg1"/>
                </a:solidFill>
              </a:rPr>
              <a:t>Use Scenarios</a:t>
            </a:r>
          </a:p>
        </p:txBody>
      </p:sp>
      <p:sp>
        <p:nvSpPr>
          <p:cNvPr id="37" name="Textplatzhalter 15">
            <a:extLst>
              <a:ext uri="{FF2B5EF4-FFF2-40B4-BE49-F238E27FC236}">
                <a16:creationId xmlns:a16="http://schemas.microsoft.com/office/drawing/2014/main" id="{7D20EEF8-B1FB-4D0D-909A-8517F04B1210}"/>
              </a:ext>
            </a:extLst>
          </p:cNvPr>
          <p:cNvSpPr txBox="1">
            <a:spLocks/>
          </p:cNvSpPr>
          <p:nvPr/>
        </p:nvSpPr>
        <p:spPr>
          <a:xfrm>
            <a:off x="539750" y="2737867"/>
            <a:ext cx="416226"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dirty="0"/>
              <a:t>5</a:t>
            </a:r>
          </a:p>
        </p:txBody>
      </p:sp>
      <p:sp>
        <p:nvSpPr>
          <p:cNvPr id="38" name="Textplatzhalter 16">
            <a:extLst>
              <a:ext uri="{FF2B5EF4-FFF2-40B4-BE49-F238E27FC236}">
                <a16:creationId xmlns:a16="http://schemas.microsoft.com/office/drawing/2014/main" id="{89519E90-D2FB-4974-BA41-DBCD6BA0D944}"/>
              </a:ext>
            </a:extLst>
          </p:cNvPr>
          <p:cNvSpPr txBox="1">
            <a:spLocks/>
          </p:cNvSpPr>
          <p:nvPr/>
        </p:nvSpPr>
        <p:spPr>
          <a:xfrm>
            <a:off x="1033133" y="2737867"/>
            <a:ext cx="7752092"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Prototyping</a:t>
            </a:r>
          </a:p>
        </p:txBody>
      </p:sp>
      <p:sp>
        <p:nvSpPr>
          <p:cNvPr id="39" name="Textplatzhalter 15">
            <a:extLst>
              <a:ext uri="{FF2B5EF4-FFF2-40B4-BE49-F238E27FC236}">
                <a16:creationId xmlns:a16="http://schemas.microsoft.com/office/drawing/2014/main" id="{17F6D4DD-3A8E-4E0F-8E4C-AEE846D9261D}"/>
              </a:ext>
            </a:extLst>
          </p:cNvPr>
          <p:cNvSpPr txBox="1">
            <a:spLocks/>
          </p:cNvSpPr>
          <p:nvPr/>
        </p:nvSpPr>
        <p:spPr>
          <a:xfrm>
            <a:off x="539750" y="3168536"/>
            <a:ext cx="416226"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de-DE" b="1" dirty="0"/>
              <a:t>6</a:t>
            </a:r>
            <a:endParaRPr lang="en-US" b="1" dirty="0"/>
          </a:p>
        </p:txBody>
      </p:sp>
      <p:sp>
        <p:nvSpPr>
          <p:cNvPr id="40" name="Textplatzhalter 16">
            <a:extLst>
              <a:ext uri="{FF2B5EF4-FFF2-40B4-BE49-F238E27FC236}">
                <a16:creationId xmlns:a16="http://schemas.microsoft.com/office/drawing/2014/main" id="{7A535D05-F710-4632-A0D0-BF8432EACBE1}"/>
              </a:ext>
            </a:extLst>
          </p:cNvPr>
          <p:cNvSpPr txBox="1">
            <a:spLocks/>
          </p:cNvSpPr>
          <p:nvPr/>
        </p:nvSpPr>
        <p:spPr>
          <a:xfrm>
            <a:off x="1033133" y="3168536"/>
            <a:ext cx="7752092"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Usability Evaluation</a:t>
            </a:r>
          </a:p>
        </p:txBody>
      </p:sp>
    </p:spTree>
    <p:extLst>
      <p:ext uri="{BB962C8B-B14F-4D97-AF65-F5344CB8AC3E}">
        <p14:creationId xmlns:p14="http://schemas.microsoft.com/office/powerpoint/2010/main" val="137362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8"/>
          </p:nvPr>
        </p:nvSpPr>
        <p:spPr>
          <a:xfrm>
            <a:off x="457261" y="1311106"/>
            <a:ext cx="7607239" cy="348729"/>
          </a:xfrm>
        </p:spPr>
        <p:txBody>
          <a:bodyPr/>
          <a:lstStyle/>
          <a:p>
            <a:pPr marL="136525" lvl="1" indent="-136525">
              <a:lnSpc>
                <a:spcPct val="100000"/>
              </a:lnSpc>
            </a:pPr>
            <a:r>
              <a:rPr lang="de-DE" sz="1400" dirty="0"/>
              <a:t>Use Scenarios </a:t>
            </a:r>
            <a:r>
              <a:rPr lang="de-DE" sz="1400" dirty="0" err="1"/>
              <a:t>are</a:t>
            </a:r>
            <a:r>
              <a:rPr lang="de-DE" sz="1400" dirty="0"/>
              <a:t> </a:t>
            </a:r>
            <a:r>
              <a:rPr lang="de-DE" sz="1400" dirty="0" err="1"/>
              <a:t>descriptions</a:t>
            </a:r>
            <a:r>
              <a:rPr lang="de-DE" sz="1400" dirty="0"/>
              <a:t> </a:t>
            </a:r>
            <a:r>
              <a:rPr lang="de-DE" sz="1400" dirty="0" err="1"/>
              <a:t>of</a:t>
            </a:r>
            <a:r>
              <a:rPr lang="de-DE" sz="1400" dirty="0"/>
              <a:t> </a:t>
            </a:r>
            <a:r>
              <a:rPr lang="de-DE" sz="1400" dirty="0" err="1"/>
              <a:t>how</a:t>
            </a:r>
            <a:r>
              <a:rPr lang="de-DE" sz="1400" dirty="0"/>
              <a:t> a </a:t>
            </a:r>
            <a:r>
              <a:rPr lang="de-DE" sz="1400" dirty="0" err="1"/>
              <a:t>user</a:t>
            </a:r>
            <a:r>
              <a:rPr lang="de-DE" sz="1400" dirty="0"/>
              <a:t> will </a:t>
            </a:r>
            <a:r>
              <a:rPr lang="de-DE" sz="1400" dirty="0" err="1"/>
              <a:t>interact</a:t>
            </a:r>
            <a:r>
              <a:rPr lang="de-DE" sz="1400" dirty="0"/>
              <a:t> </a:t>
            </a:r>
            <a:r>
              <a:rPr lang="de-DE" sz="1400" dirty="0" err="1"/>
              <a:t>with</a:t>
            </a:r>
            <a:r>
              <a:rPr lang="de-DE" sz="1400" dirty="0"/>
              <a:t> a </a:t>
            </a:r>
            <a:r>
              <a:rPr lang="de-DE" sz="1400" dirty="0" err="1"/>
              <a:t>planned</a:t>
            </a:r>
            <a:r>
              <a:rPr lang="de-DE" sz="1400" dirty="0"/>
              <a:t> </a:t>
            </a:r>
            <a:r>
              <a:rPr lang="de-DE" sz="1400" dirty="0" err="1"/>
              <a:t>system</a:t>
            </a:r>
            <a:r>
              <a:rPr lang="de-DE" sz="1400" dirty="0"/>
              <a:t>. </a:t>
            </a:r>
          </a:p>
          <a:p>
            <a:pPr marL="136525" lvl="1" indent="-136525">
              <a:lnSpc>
                <a:spcPct val="100000"/>
              </a:lnSpc>
            </a:pPr>
            <a:r>
              <a:rPr lang="de-DE" sz="1400" dirty="0" err="1"/>
              <a:t>They</a:t>
            </a:r>
            <a:r>
              <a:rPr lang="de-DE" sz="1400" dirty="0"/>
              <a:t> </a:t>
            </a:r>
            <a:r>
              <a:rPr lang="de-DE" sz="1400" dirty="0" err="1"/>
              <a:t>help</a:t>
            </a:r>
            <a:r>
              <a:rPr lang="de-DE" sz="1400" dirty="0"/>
              <a:t> </a:t>
            </a:r>
            <a:r>
              <a:rPr lang="de-DE" sz="1400" dirty="0" err="1"/>
              <a:t>to</a:t>
            </a:r>
            <a:r>
              <a:rPr lang="de-DE" sz="1400" dirty="0"/>
              <a:t> </a:t>
            </a:r>
            <a:r>
              <a:rPr lang="de-DE" sz="1400" dirty="0" err="1"/>
              <a:t>structure</a:t>
            </a:r>
            <a:r>
              <a:rPr lang="de-DE" sz="1400" dirty="0"/>
              <a:t> a </a:t>
            </a:r>
            <a:r>
              <a:rPr lang="de-DE" sz="1400" dirty="0" err="1"/>
              <a:t>Product</a:t>
            </a:r>
            <a:r>
              <a:rPr lang="de-DE" sz="1400" dirty="0"/>
              <a:t> </a:t>
            </a:r>
            <a:r>
              <a:rPr lang="de-DE" sz="1400" dirty="0" err="1"/>
              <a:t>Requriements</a:t>
            </a:r>
            <a:r>
              <a:rPr lang="de-DE" sz="1400" dirty="0"/>
              <a:t> </a:t>
            </a:r>
            <a:r>
              <a:rPr lang="de-DE" sz="1400" dirty="0" err="1"/>
              <a:t>Document</a:t>
            </a:r>
            <a:endParaRPr lang="de-DE" sz="1400" dirty="0"/>
          </a:p>
          <a:p>
            <a:pPr marL="136525" lvl="1" indent="-136525">
              <a:lnSpc>
                <a:spcPct val="100000"/>
              </a:lnSpc>
            </a:pPr>
            <a:r>
              <a:rPr lang="de-DE" sz="1400" dirty="0" err="1"/>
              <a:t>Requirements</a:t>
            </a:r>
            <a:r>
              <a:rPr lang="de-DE" sz="1400" dirty="0"/>
              <a:t> </a:t>
            </a:r>
            <a:r>
              <a:rPr lang="de-DE" sz="1400" dirty="0" err="1"/>
              <a:t>are</a:t>
            </a:r>
            <a:r>
              <a:rPr lang="de-DE" sz="1400" dirty="0"/>
              <a:t> </a:t>
            </a:r>
            <a:r>
              <a:rPr lang="de-DE" sz="1400" dirty="0" err="1"/>
              <a:t>derived</a:t>
            </a:r>
            <a:r>
              <a:rPr lang="de-DE" sz="1400" dirty="0"/>
              <a:t> </a:t>
            </a:r>
            <a:r>
              <a:rPr lang="de-DE" sz="1400" dirty="0" err="1"/>
              <a:t>from</a:t>
            </a:r>
            <a:r>
              <a:rPr lang="de-DE" sz="1400" dirty="0"/>
              <a:t> Use Scenarios</a:t>
            </a:r>
          </a:p>
          <a:p>
            <a:pPr marL="136525" lvl="1" indent="-136525">
              <a:lnSpc>
                <a:spcPct val="100000"/>
              </a:lnSpc>
            </a:pPr>
            <a:r>
              <a:rPr lang="de-DE" sz="1400" dirty="0"/>
              <a:t>Use </a:t>
            </a:r>
            <a:r>
              <a:rPr lang="de-DE" sz="1400" dirty="0" err="1"/>
              <a:t>scenarios</a:t>
            </a:r>
            <a:r>
              <a:rPr lang="de-DE" sz="1400" dirty="0"/>
              <a:t> </a:t>
            </a:r>
            <a:r>
              <a:rPr lang="de-DE" sz="1400" dirty="0" err="1"/>
              <a:t>consists</a:t>
            </a:r>
            <a:r>
              <a:rPr lang="de-DE" sz="1400" dirty="0"/>
              <a:t> out </a:t>
            </a:r>
            <a:r>
              <a:rPr lang="de-DE" sz="1400" dirty="0" err="1"/>
              <a:t>of</a:t>
            </a:r>
            <a:r>
              <a:rPr lang="de-DE" sz="1400" dirty="0"/>
              <a:t>:</a:t>
            </a:r>
          </a:p>
          <a:p>
            <a:pPr marL="314325" lvl="2" indent="-136525">
              <a:lnSpc>
                <a:spcPct val="100000"/>
              </a:lnSpc>
            </a:pPr>
            <a:r>
              <a:rPr lang="de-DE" sz="1200" dirty="0"/>
              <a:t>Title</a:t>
            </a:r>
          </a:p>
          <a:p>
            <a:pPr marL="314325" lvl="2" indent="-136525">
              <a:lnSpc>
                <a:spcPct val="100000"/>
              </a:lnSpc>
            </a:pPr>
            <a:r>
              <a:rPr lang="de-DE" sz="1200" dirty="0"/>
              <a:t>Primary (and </a:t>
            </a:r>
            <a:r>
              <a:rPr lang="de-DE" sz="1200" dirty="0" err="1"/>
              <a:t>secondary</a:t>
            </a:r>
            <a:r>
              <a:rPr lang="de-DE" sz="1200" dirty="0"/>
              <a:t>) </a:t>
            </a:r>
            <a:r>
              <a:rPr lang="de-DE" sz="1200" dirty="0" err="1"/>
              <a:t>actors</a:t>
            </a:r>
            <a:r>
              <a:rPr lang="de-DE" sz="1200" dirty="0"/>
              <a:t> -&gt; </a:t>
            </a:r>
            <a:r>
              <a:rPr lang="de-DE" sz="1200" i="1" dirty="0"/>
              <a:t>An </a:t>
            </a:r>
            <a:r>
              <a:rPr lang="de-DE" sz="1200" i="1" dirty="0" err="1"/>
              <a:t>actor</a:t>
            </a:r>
            <a:r>
              <a:rPr lang="de-DE" sz="1200" i="1" dirty="0"/>
              <a:t> </a:t>
            </a:r>
            <a:r>
              <a:rPr lang="de-DE" sz="1200" i="1" dirty="0" err="1"/>
              <a:t>is</a:t>
            </a:r>
            <a:r>
              <a:rPr lang="de-DE" sz="1200" i="1" dirty="0"/>
              <a:t> </a:t>
            </a:r>
            <a:r>
              <a:rPr lang="en-US" sz="1200" i="1" dirty="0"/>
              <a:t>a participant in an action or process. For example: Website user, Controlling employee, Administrator,…</a:t>
            </a:r>
          </a:p>
          <a:p>
            <a:pPr marL="314325" lvl="2" indent="-136525">
              <a:lnSpc>
                <a:spcPct val="100000"/>
              </a:lnSpc>
            </a:pPr>
            <a:r>
              <a:rPr lang="de-DE" sz="1200" i="1" dirty="0" err="1"/>
              <a:t>Pre-conditions</a:t>
            </a:r>
            <a:r>
              <a:rPr lang="de-DE" sz="1200" i="1" dirty="0"/>
              <a:t> (</a:t>
            </a:r>
            <a:r>
              <a:rPr lang="de-DE" sz="1200" i="1" dirty="0" err="1"/>
              <a:t>for</a:t>
            </a:r>
            <a:r>
              <a:rPr lang="de-DE" sz="1200" i="1" dirty="0"/>
              <a:t> </a:t>
            </a:r>
            <a:r>
              <a:rPr lang="de-DE" sz="1200" i="1" dirty="0" err="1"/>
              <a:t>example</a:t>
            </a:r>
            <a:r>
              <a:rPr lang="de-DE" sz="1200" i="1" dirty="0"/>
              <a:t>: a </a:t>
            </a:r>
            <a:r>
              <a:rPr lang="de-DE" sz="1200" i="1" dirty="0" err="1"/>
              <a:t>website</a:t>
            </a:r>
            <a:r>
              <a:rPr lang="de-DE" sz="1200" i="1" dirty="0"/>
              <a:t> </a:t>
            </a:r>
            <a:r>
              <a:rPr lang="de-DE" sz="1200" i="1" dirty="0" err="1"/>
              <a:t>user</a:t>
            </a:r>
            <a:r>
              <a:rPr lang="de-DE" sz="1200" i="1" dirty="0"/>
              <a:t> </a:t>
            </a:r>
            <a:r>
              <a:rPr lang="de-DE" sz="1200" i="1" dirty="0" err="1"/>
              <a:t>must</a:t>
            </a:r>
            <a:r>
              <a:rPr lang="de-DE" sz="1200" i="1" dirty="0"/>
              <a:t> </a:t>
            </a:r>
            <a:r>
              <a:rPr lang="de-DE" sz="1200" i="1" dirty="0" err="1"/>
              <a:t>know</a:t>
            </a:r>
            <a:r>
              <a:rPr lang="de-DE" sz="1200" i="1" dirty="0"/>
              <a:t> </a:t>
            </a:r>
            <a:r>
              <a:rPr lang="de-DE" sz="1200" i="1" dirty="0" err="1"/>
              <a:t>the</a:t>
            </a:r>
            <a:r>
              <a:rPr lang="de-DE" sz="1200" i="1" dirty="0"/>
              <a:t>                                                                                                      URL </a:t>
            </a:r>
            <a:r>
              <a:rPr lang="de-DE" sz="1200" i="1" dirty="0" err="1"/>
              <a:t>of</a:t>
            </a:r>
            <a:r>
              <a:rPr lang="de-DE" sz="1200" i="1" dirty="0"/>
              <a:t> </a:t>
            </a:r>
            <a:r>
              <a:rPr lang="de-DE" sz="1200" i="1" dirty="0" err="1"/>
              <a:t>the</a:t>
            </a:r>
            <a:r>
              <a:rPr lang="de-DE" sz="1200" i="1" dirty="0"/>
              <a:t> </a:t>
            </a:r>
            <a:r>
              <a:rPr lang="de-DE" sz="1200" i="1" dirty="0" err="1"/>
              <a:t>website</a:t>
            </a:r>
            <a:r>
              <a:rPr lang="de-DE" sz="1200" i="1" dirty="0"/>
              <a:t> and </a:t>
            </a:r>
            <a:r>
              <a:rPr lang="de-DE" sz="1200" i="1" dirty="0" err="1"/>
              <a:t>have</a:t>
            </a:r>
            <a:r>
              <a:rPr lang="de-DE" sz="1200" i="1" dirty="0"/>
              <a:t> </a:t>
            </a:r>
            <a:r>
              <a:rPr lang="de-DE" sz="1200" i="1" dirty="0" err="1"/>
              <a:t>access</a:t>
            </a:r>
            <a:r>
              <a:rPr lang="de-DE" sz="1200" i="1" dirty="0"/>
              <a:t> </a:t>
            </a:r>
            <a:r>
              <a:rPr lang="de-DE" sz="1200" i="1" dirty="0" err="1"/>
              <a:t>to</a:t>
            </a:r>
            <a:r>
              <a:rPr lang="de-DE" sz="1200" i="1" dirty="0"/>
              <a:t> </a:t>
            </a:r>
            <a:r>
              <a:rPr lang="de-DE" sz="1200" i="1" dirty="0" err="1"/>
              <a:t>the</a:t>
            </a:r>
            <a:r>
              <a:rPr lang="de-DE" sz="1200" i="1" dirty="0"/>
              <a:t> </a:t>
            </a:r>
            <a:r>
              <a:rPr lang="de-DE" sz="1200" i="1" dirty="0" err="1"/>
              <a:t>internet</a:t>
            </a:r>
            <a:r>
              <a:rPr lang="de-DE" sz="1200" i="1" dirty="0"/>
              <a:t> </a:t>
            </a:r>
            <a:r>
              <a:rPr lang="de-DE" sz="1200" i="1" dirty="0" err="1"/>
              <a:t>to</a:t>
            </a:r>
            <a:r>
              <a:rPr lang="de-DE" sz="1200" i="1" dirty="0"/>
              <a:t> </a:t>
            </a:r>
            <a:r>
              <a:rPr lang="de-DE" sz="1200" i="1" dirty="0" err="1"/>
              <a:t>visit</a:t>
            </a:r>
            <a:r>
              <a:rPr lang="de-DE" sz="1200" i="1" dirty="0"/>
              <a:t> a </a:t>
            </a:r>
            <a:r>
              <a:rPr lang="de-DE" sz="1200" i="1" dirty="0" err="1"/>
              <a:t>webiste</a:t>
            </a:r>
            <a:r>
              <a:rPr lang="de-DE" sz="1200" i="1" dirty="0"/>
              <a:t>)</a:t>
            </a:r>
          </a:p>
          <a:p>
            <a:pPr marL="314325" lvl="2" indent="-136525">
              <a:lnSpc>
                <a:spcPct val="100000"/>
              </a:lnSpc>
            </a:pPr>
            <a:r>
              <a:rPr lang="de-DE" sz="1200" dirty="0" err="1"/>
              <a:t>Success</a:t>
            </a:r>
            <a:r>
              <a:rPr lang="de-DE" sz="1200" dirty="0"/>
              <a:t> </a:t>
            </a:r>
            <a:r>
              <a:rPr lang="de-DE" sz="1200" dirty="0" err="1"/>
              <a:t>scenario</a:t>
            </a:r>
            <a:r>
              <a:rPr lang="de-DE" sz="1200" dirty="0"/>
              <a:t> (</a:t>
            </a:r>
            <a:r>
              <a:rPr lang="de-DE" sz="1200" dirty="0" err="1"/>
              <a:t>the</a:t>
            </a:r>
            <a:r>
              <a:rPr lang="de-DE" sz="1200" dirty="0"/>
              <a:t> </a:t>
            </a:r>
            <a:r>
              <a:rPr lang="de-DE" sz="1200" dirty="0" err="1"/>
              <a:t>steps</a:t>
            </a:r>
            <a:r>
              <a:rPr lang="de-DE" sz="1200" dirty="0"/>
              <a:t> </a:t>
            </a:r>
            <a:r>
              <a:rPr lang="de-DE" sz="1200" dirty="0" err="1"/>
              <a:t>the</a:t>
            </a:r>
            <a:r>
              <a:rPr lang="de-DE" sz="1200" dirty="0"/>
              <a:t> </a:t>
            </a:r>
            <a:r>
              <a:rPr lang="de-DE" sz="1200" dirty="0" err="1"/>
              <a:t>user</a:t>
            </a:r>
            <a:r>
              <a:rPr lang="de-DE" sz="1200" dirty="0"/>
              <a:t> </a:t>
            </a:r>
            <a:r>
              <a:rPr lang="de-DE" sz="1200" dirty="0" err="1"/>
              <a:t>is</a:t>
            </a:r>
            <a:r>
              <a:rPr lang="de-DE" sz="1200" dirty="0"/>
              <a:t> </a:t>
            </a:r>
            <a:r>
              <a:rPr lang="de-DE" sz="1200" dirty="0" err="1"/>
              <a:t>executing</a:t>
            </a:r>
            <a:r>
              <a:rPr lang="de-DE" sz="1200" dirty="0"/>
              <a:t> </a:t>
            </a:r>
            <a:r>
              <a:rPr lang="de-DE" sz="1200" dirty="0" err="1"/>
              <a:t>during</a:t>
            </a:r>
            <a:r>
              <a:rPr lang="de-DE" sz="1200" dirty="0"/>
              <a:t> </a:t>
            </a:r>
            <a:r>
              <a:rPr lang="de-DE" sz="1200" dirty="0" err="1"/>
              <a:t>the</a:t>
            </a:r>
            <a:r>
              <a:rPr lang="de-DE" sz="1200" dirty="0"/>
              <a:t> </a:t>
            </a:r>
            <a:r>
              <a:rPr lang="de-DE" sz="1200" dirty="0" err="1"/>
              <a:t>use</a:t>
            </a:r>
            <a:r>
              <a:rPr lang="de-DE" sz="1200" dirty="0"/>
              <a:t> </a:t>
            </a:r>
            <a:r>
              <a:rPr lang="de-DE" sz="1200" dirty="0" err="1"/>
              <a:t>scenario</a:t>
            </a:r>
            <a:r>
              <a:rPr lang="de-DE" sz="1200" dirty="0"/>
              <a:t>)</a:t>
            </a:r>
          </a:p>
          <a:p>
            <a:pPr marL="314325" lvl="2" indent="-136525">
              <a:lnSpc>
                <a:spcPct val="100000"/>
              </a:lnSpc>
            </a:pPr>
            <a:r>
              <a:rPr lang="de-DE" sz="1200" dirty="0" err="1"/>
              <a:t>Success</a:t>
            </a:r>
            <a:r>
              <a:rPr lang="de-DE" sz="1200" dirty="0"/>
              <a:t> </a:t>
            </a:r>
            <a:r>
              <a:rPr lang="de-DE" sz="1200" dirty="0" err="1"/>
              <a:t>guarentee</a:t>
            </a:r>
            <a:r>
              <a:rPr lang="de-DE" sz="1200" dirty="0"/>
              <a:t> </a:t>
            </a:r>
          </a:p>
          <a:p>
            <a:pPr marL="314325" lvl="2" indent="-136525">
              <a:lnSpc>
                <a:spcPct val="100000"/>
              </a:lnSpc>
            </a:pPr>
            <a:r>
              <a:rPr lang="de-DE" sz="1200" dirty="0"/>
              <a:t>Alternative </a:t>
            </a:r>
            <a:r>
              <a:rPr lang="de-DE" sz="1200" dirty="0" err="1"/>
              <a:t>scenario</a:t>
            </a:r>
            <a:endParaRPr lang="de-DE" sz="1200" dirty="0"/>
          </a:p>
          <a:p>
            <a:pPr marL="314325" lvl="2" indent="-136525">
              <a:lnSpc>
                <a:spcPct val="100000"/>
              </a:lnSpc>
            </a:pPr>
            <a:endParaRPr lang="de-DE" sz="1200" dirty="0"/>
          </a:p>
          <a:p>
            <a:endParaRPr lang="de-DE" dirty="0"/>
          </a:p>
        </p:txBody>
      </p:sp>
      <p:sp>
        <p:nvSpPr>
          <p:cNvPr id="5" name="Titel 4"/>
          <p:cNvSpPr>
            <a:spLocks noGrp="1"/>
          </p:cNvSpPr>
          <p:nvPr>
            <p:ph type="title"/>
          </p:nvPr>
        </p:nvSpPr>
        <p:spPr>
          <a:xfrm>
            <a:off x="539750" y="305147"/>
            <a:ext cx="7524750" cy="872034"/>
          </a:xfrm>
        </p:spPr>
        <p:txBody>
          <a:bodyPr/>
          <a:lstStyle/>
          <a:p>
            <a:r>
              <a:rPr lang="de-DE" dirty="0" err="1"/>
              <a:t>Understand</a:t>
            </a:r>
            <a:r>
              <a:rPr lang="de-DE" dirty="0"/>
              <a:t> </a:t>
            </a:r>
            <a:r>
              <a:rPr lang="de-DE" dirty="0" err="1"/>
              <a:t>and</a:t>
            </a:r>
            <a:r>
              <a:rPr lang="de-DE" dirty="0"/>
              <a:t> </a:t>
            </a:r>
            <a:r>
              <a:rPr lang="de-DE" dirty="0" err="1"/>
              <a:t>Specify</a:t>
            </a:r>
            <a:r>
              <a:rPr lang="de-DE" dirty="0"/>
              <a:t> </a:t>
            </a:r>
            <a:r>
              <a:rPr lang="de-DE" dirty="0" err="1"/>
              <a:t>the</a:t>
            </a:r>
            <a:r>
              <a:rPr lang="de-DE" dirty="0"/>
              <a:t> </a:t>
            </a:r>
            <a:r>
              <a:rPr lang="de-DE" dirty="0" err="1"/>
              <a:t>Context</a:t>
            </a:r>
            <a:r>
              <a:rPr lang="de-DE" dirty="0"/>
              <a:t> </a:t>
            </a:r>
            <a:r>
              <a:rPr lang="de-DE" dirty="0" err="1"/>
              <a:t>of</a:t>
            </a:r>
            <a:r>
              <a:rPr lang="de-DE" dirty="0"/>
              <a:t> </a:t>
            </a:r>
            <a:r>
              <a:rPr lang="de-DE" dirty="0" err="1"/>
              <a:t>Use</a:t>
            </a:r>
            <a:r>
              <a:rPr lang="de-DE" dirty="0"/>
              <a:t> </a:t>
            </a:r>
            <a:r>
              <a:rPr lang="de-DE" dirty="0">
                <a:sym typeface="Wingdings" panose="05000000000000000000" pitchFamily="2" charset="2"/>
              </a:rPr>
              <a:t> Create </a:t>
            </a:r>
            <a:r>
              <a:rPr lang="de-DE" dirty="0" err="1">
                <a:sym typeface="Wingdings" panose="05000000000000000000" pitchFamily="2" charset="2"/>
              </a:rPr>
              <a:t>Use</a:t>
            </a:r>
            <a:r>
              <a:rPr lang="de-DE" dirty="0">
                <a:sym typeface="Wingdings" panose="05000000000000000000" pitchFamily="2" charset="2"/>
              </a:rPr>
              <a:t> Scenarios</a:t>
            </a:r>
            <a:endParaRPr lang="de-DE" dirty="0"/>
          </a:p>
        </p:txBody>
      </p:sp>
      <p:sp>
        <p:nvSpPr>
          <p:cNvPr id="6" name="Datumsplatzhalter 5"/>
          <p:cNvSpPr>
            <a:spLocks noGrp="1"/>
          </p:cNvSpPr>
          <p:nvPr>
            <p:ph type="dt" sz="half" idx="26"/>
          </p:nvPr>
        </p:nvSpPr>
        <p:spPr/>
        <p:txBody>
          <a:bodyPr/>
          <a:lstStyle/>
          <a:p>
            <a:pPr algn="ctr" defTabSz="685800">
              <a:spcBef>
                <a:spcPts val="150"/>
              </a:spcBef>
              <a:defRPr/>
            </a:pPr>
            <a:r>
              <a:rPr lang="en-IN" sz="600" cap="all" dirty="0">
                <a:solidFill>
                  <a:srgbClr val="8E9295"/>
                </a:solidFill>
                <a:latin typeface="Verdana"/>
              </a:rPr>
              <a:t> </a:t>
            </a:r>
            <a:endParaRPr lang="en-US" sz="600" cap="all" dirty="0">
              <a:solidFill>
                <a:srgbClr val="8E9295"/>
              </a:solidFill>
              <a:latin typeface="Verdana"/>
            </a:endParaRPr>
          </a:p>
        </p:txBody>
      </p:sp>
      <p:sp>
        <p:nvSpPr>
          <p:cNvPr id="8" name="Foliennummernplatzhalter 7"/>
          <p:cNvSpPr>
            <a:spLocks noGrp="1"/>
          </p:cNvSpPr>
          <p:nvPr>
            <p:ph type="sldNum" sz="quarter" idx="28"/>
          </p:nvPr>
        </p:nvSpPr>
        <p:spPr/>
        <p:txBody>
          <a:bodyPr/>
          <a:lstStyle/>
          <a:p>
            <a:pPr defTabSz="685800">
              <a:defRPr/>
            </a:pPr>
            <a:fld id="{DF09BF93-3748-4C85-A40E-6CE8D618504B}" type="slidenum">
              <a:rPr lang="en-IN" sz="600" b="0">
                <a:solidFill>
                  <a:srgbClr val="8E9295"/>
                </a:solidFill>
                <a:latin typeface="Verdana"/>
              </a:rPr>
              <a:pPr defTabSz="685800">
                <a:defRPr/>
              </a:pPr>
              <a:t>32</a:t>
            </a:fld>
            <a:endParaRPr lang="en-IN" sz="600" b="0">
              <a:solidFill>
                <a:srgbClr val="8E9295"/>
              </a:solidFill>
              <a:latin typeface="Verdana"/>
            </a:endParaRPr>
          </a:p>
        </p:txBody>
      </p:sp>
      <p:sp>
        <p:nvSpPr>
          <p:cNvPr id="19" name="Textfeld 18">
            <a:extLst>
              <a:ext uri="{FF2B5EF4-FFF2-40B4-BE49-F238E27FC236}">
                <a16:creationId xmlns:a16="http://schemas.microsoft.com/office/drawing/2014/main" id="{65DFB803-EF3D-4E35-8E57-68053C5059D3}"/>
              </a:ext>
            </a:extLst>
          </p:cNvPr>
          <p:cNvSpPr txBox="1"/>
          <p:nvPr/>
        </p:nvSpPr>
        <p:spPr>
          <a:xfrm>
            <a:off x="5895728" y="3430870"/>
            <a:ext cx="2833495" cy="955440"/>
          </a:xfrm>
          <a:prstGeom prst="rect">
            <a:avLst/>
          </a:prstGeom>
          <a:solidFill>
            <a:schemeClr val="bg1">
              <a:lumMod val="50000"/>
            </a:schemeClr>
          </a:solidFill>
        </p:spPr>
        <p:txBody>
          <a:bodyPr wrap="square" lIns="54000" tIns="54000" rIns="54000" bIns="54000" rtlCol="0" anchor="ctr">
            <a:spAutoFit/>
          </a:bodyPr>
          <a:lstStyle/>
          <a:p>
            <a:pPr marL="214313" indent="-214313">
              <a:spcAft>
                <a:spcPts val="300"/>
              </a:spcAft>
              <a:buFont typeface="Wingdings"/>
              <a:buChar char="à"/>
            </a:pPr>
            <a:r>
              <a:rPr lang="de-DE" sz="1050" dirty="0" err="1">
                <a:solidFill>
                  <a:schemeClr val="bg1"/>
                </a:solidFill>
                <a:sym typeface="Wingdings" panose="05000000000000000000" pitchFamily="2" charset="2"/>
              </a:rPr>
              <a:t>Success</a:t>
            </a:r>
            <a:r>
              <a:rPr lang="de-DE" sz="1050" dirty="0">
                <a:solidFill>
                  <a:schemeClr val="bg1"/>
                </a:solidFill>
                <a:sym typeface="Wingdings" panose="05000000000000000000" pitchFamily="2" charset="2"/>
              </a:rPr>
              <a:t> Scenario </a:t>
            </a:r>
            <a:r>
              <a:rPr lang="de-DE" sz="1050" dirty="0" err="1">
                <a:solidFill>
                  <a:schemeClr val="bg1"/>
                </a:solidFill>
                <a:sym typeface="Wingdings" panose="05000000000000000000" pitchFamily="2" charset="2"/>
              </a:rPr>
              <a:t>shall</a:t>
            </a:r>
            <a:r>
              <a:rPr lang="de-DE" sz="1050" dirty="0">
                <a:solidFill>
                  <a:schemeClr val="bg1"/>
                </a:solidFill>
                <a:sym typeface="Wingdings" panose="05000000000000000000" pitchFamily="2" charset="2"/>
              </a:rPr>
              <a:t> </a:t>
            </a:r>
            <a:r>
              <a:rPr lang="de-DE" sz="1050" dirty="0" err="1">
                <a:solidFill>
                  <a:schemeClr val="bg1"/>
                </a:solidFill>
                <a:sym typeface="Wingdings" panose="05000000000000000000" pitchFamily="2" charset="2"/>
              </a:rPr>
              <a:t>be</a:t>
            </a:r>
            <a:r>
              <a:rPr lang="de-DE" sz="1050" dirty="0">
                <a:solidFill>
                  <a:schemeClr val="bg1"/>
                </a:solidFill>
                <a:sym typeface="Wingdings" panose="05000000000000000000" pitchFamily="2" charset="2"/>
              </a:rPr>
              <a:t> </a:t>
            </a:r>
            <a:r>
              <a:rPr lang="de-DE" sz="1050" dirty="0" err="1">
                <a:solidFill>
                  <a:schemeClr val="bg1"/>
                </a:solidFill>
                <a:sym typeface="Wingdings" panose="05000000000000000000" pitchFamily="2" charset="2"/>
              </a:rPr>
              <a:t>written</a:t>
            </a:r>
            <a:r>
              <a:rPr lang="de-DE" sz="1050" dirty="0">
                <a:solidFill>
                  <a:schemeClr val="bg1"/>
                </a:solidFill>
                <a:sym typeface="Wingdings" panose="05000000000000000000" pitchFamily="2" charset="2"/>
              </a:rPr>
              <a:t> in </a:t>
            </a:r>
            <a:r>
              <a:rPr lang="de-DE" sz="1050" dirty="0" err="1">
                <a:solidFill>
                  <a:schemeClr val="bg1"/>
                </a:solidFill>
                <a:sym typeface="Wingdings" panose="05000000000000000000" pitchFamily="2" charset="2"/>
              </a:rPr>
              <a:t>bullet</a:t>
            </a:r>
            <a:r>
              <a:rPr lang="de-DE" sz="1050" dirty="0">
                <a:solidFill>
                  <a:schemeClr val="bg1"/>
                </a:solidFill>
                <a:sym typeface="Wingdings" panose="05000000000000000000" pitchFamily="2" charset="2"/>
              </a:rPr>
              <a:t> </a:t>
            </a:r>
            <a:r>
              <a:rPr lang="de-DE" sz="1050" dirty="0" err="1">
                <a:solidFill>
                  <a:schemeClr val="bg1"/>
                </a:solidFill>
                <a:sym typeface="Wingdings" panose="05000000000000000000" pitchFamily="2" charset="2"/>
              </a:rPr>
              <a:t>points</a:t>
            </a:r>
            <a:r>
              <a:rPr lang="de-DE" sz="1050" dirty="0">
                <a:solidFill>
                  <a:schemeClr val="bg1"/>
                </a:solidFill>
                <a:sym typeface="Wingdings" panose="05000000000000000000" pitchFamily="2" charset="2"/>
              </a:rPr>
              <a:t> like </a:t>
            </a:r>
            <a:r>
              <a:rPr lang="de-DE" sz="1050" dirty="0" err="1">
                <a:solidFill>
                  <a:schemeClr val="bg1"/>
                </a:solidFill>
                <a:sym typeface="Wingdings" panose="05000000000000000000" pitchFamily="2" charset="2"/>
              </a:rPr>
              <a:t>this</a:t>
            </a:r>
            <a:r>
              <a:rPr lang="de-DE" sz="1050" dirty="0">
                <a:solidFill>
                  <a:schemeClr val="bg1"/>
                </a:solidFill>
                <a:sym typeface="Wingdings" panose="05000000000000000000" pitchFamily="2" charset="2"/>
              </a:rPr>
              <a:t>:</a:t>
            </a:r>
          </a:p>
          <a:p>
            <a:pPr marL="557213" lvl="1" indent="-214313">
              <a:buFont typeface="Arial" panose="020B0604020202020204" pitchFamily="34" charset="0"/>
              <a:buChar char="•"/>
            </a:pPr>
            <a:r>
              <a:rPr lang="de-DE" sz="1050" dirty="0">
                <a:solidFill>
                  <a:schemeClr val="bg1"/>
                </a:solidFill>
                <a:sym typeface="Wingdings" panose="05000000000000000000" pitchFamily="2" charset="2"/>
              </a:rPr>
              <a:t>User XY + </a:t>
            </a:r>
            <a:r>
              <a:rPr lang="de-DE" sz="1050" dirty="0" err="1">
                <a:solidFill>
                  <a:schemeClr val="bg1"/>
                </a:solidFill>
                <a:sym typeface="Wingdings" panose="05000000000000000000" pitchFamily="2" charset="2"/>
              </a:rPr>
              <a:t>verb</a:t>
            </a:r>
            <a:r>
              <a:rPr lang="de-DE" sz="1050" dirty="0">
                <a:solidFill>
                  <a:schemeClr val="bg1"/>
                </a:solidFill>
                <a:sym typeface="Wingdings" panose="05000000000000000000" pitchFamily="2" charset="2"/>
              </a:rPr>
              <a:t> </a:t>
            </a:r>
          </a:p>
          <a:p>
            <a:pPr marL="557213" lvl="1" indent="-214313">
              <a:buFont typeface="Arial" panose="020B0604020202020204" pitchFamily="34" charset="0"/>
              <a:buChar char="•"/>
            </a:pPr>
            <a:r>
              <a:rPr lang="de-DE" sz="1050" dirty="0">
                <a:solidFill>
                  <a:schemeClr val="bg1"/>
                </a:solidFill>
                <a:sym typeface="Wingdings" panose="05000000000000000000" pitchFamily="2" charset="2"/>
              </a:rPr>
              <a:t>E.g. „</a:t>
            </a:r>
            <a:r>
              <a:rPr lang="de-DE" sz="1050" i="1" dirty="0">
                <a:solidFill>
                  <a:schemeClr val="bg1"/>
                </a:solidFill>
                <a:sym typeface="Wingdings" panose="05000000000000000000" pitchFamily="2" charset="2"/>
              </a:rPr>
              <a:t>The </a:t>
            </a:r>
            <a:r>
              <a:rPr lang="de-DE" sz="1050" i="1" dirty="0" err="1">
                <a:solidFill>
                  <a:schemeClr val="bg1"/>
                </a:solidFill>
                <a:sym typeface="Wingdings" panose="05000000000000000000" pitchFamily="2" charset="2"/>
              </a:rPr>
              <a:t>user</a:t>
            </a:r>
            <a:r>
              <a:rPr lang="de-DE" sz="1050" i="1" dirty="0">
                <a:solidFill>
                  <a:schemeClr val="bg1"/>
                </a:solidFill>
                <a:sym typeface="Wingdings" panose="05000000000000000000" pitchFamily="2" charset="2"/>
              </a:rPr>
              <a:t> </a:t>
            </a:r>
            <a:r>
              <a:rPr lang="de-DE" sz="1050" i="1" dirty="0" err="1">
                <a:solidFill>
                  <a:schemeClr val="bg1"/>
                </a:solidFill>
                <a:sym typeface="Wingdings" panose="05000000000000000000" pitchFamily="2" charset="2"/>
              </a:rPr>
              <a:t>selects</a:t>
            </a:r>
            <a:r>
              <a:rPr lang="de-DE" sz="1050" i="1" dirty="0">
                <a:solidFill>
                  <a:schemeClr val="bg1"/>
                </a:solidFill>
                <a:sym typeface="Wingdings" panose="05000000000000000000" pitchFamily="2" charset="2"/>
              </a:rPr>
              <a:t> a date.“</a:t>
            </a:r>
          </a:p>
          <a:p>
            <a:pPr marL="557213" lvl="1" indent="-214313">
              <a:buFont typeface="Arial" panose="020B0604020202020204" pitchFamily="34" charset="0"/>
              <a:buChar char="•"/>
            </a:pPr>
            <a:r>
              <a:rPr lang="de-DE" sz="1050" dirty="0">
                <a:solidFill>
                  <a:schemeClr val="bg1"/>
                </a:solidFill>
                <a:sym typeface="Wingdings" panose="05000000000000000000" pitchFamily="2" charset="2"/>
              </a:rPr>
              <a:t>Max. </a:t>
            </a:r>
            <a:r>
              <a:rPr lang="de-DE" sz="1050" dirty="0" err="1">
                <a:solidFill>
                  <a:schemeClr val="bg1"/>
                </a:solidFill>
                <a:sym typeface="Wingdings" panose="05000000000000000000" pitchFamily="2" charset="2"/>
              </a:rPr>
              <a:t>of</a:t>
            </a:r>
            <a:r>
              <a:rPr lang="de-DE" sz="1050" dirty="0">
                <a:solidFill>
                  <a:schemeClr val="bg1"/>
                </a:solidFill>
                <a:sym typeface="Wingdings" panose="05000000000000000000" pitchFamily="2" charset="2"/>
              </a:rPr>
              <a:t> </a:t>
            </a:r>
            <a:r>
              <a:rPr lang="de-DE" sz="1050" dirty="0" err="1">
                <a:solidFill>
                  <a:schemeClr val="bg1"/>
                </a:solidFill>
                <a:sym typeface="Wingdings" panose="05000000000000000000" pitchFamily="2" charset="2"/>
              </a:rPr>
              <a:t>about</a:t>
            </a:r>
            <a:r>
              <a:rPr lang="de-DE" sz="1050" dirty="0">
                <a:solidFill>
                  <a:schemeClr val="bg1"/>
                </a:solidFill>
                <a:sym typeface="Wingdings" panose="05000000000000000000" pitchFamily="2" charset="2"/>
              </a:rPr>
              <a:t> 10 </a:t>
            </a:r>
            <a:r>
              <a:rPr lang="de-DE" sz="1050" dirty="0" err="1">
                <a:solidFill>
                  <a:schemeClr val="bg1"/>
                </a:solidFill>
                <a:sym typeface="Wingdings" panose="05000000000000000000" pitchFamily="2" charset="2"/>
              </a:rPr>
              <a:t>bullet</a:t>
            </a:r>
            <a:r>
              <a:rPr lang="de-DE" sz="1050" dirty="0">
                <a:solidFill>
                  <a:schemeClr val="bg1"/>
                </a:solidFill>
                <a:sym typeface="Wingdings" panose="05000000000000000000" pitchFamily="2" charset="2"/>
              </a:rPr>
              <a:t> </a:t>
            </a:r>
            <a:r>
              <a:rPr lang="de-DE" sz="1050" dirty="0" err="1">
                <a:solidFill>
                  <a:schemeClr val="bg1"/>
                </a:solidFill>
                <a:sym typeface="Wingdings" panose="05000000000000000000" pitchFamily="2" charset="2"/>
              </a:rPr>
              <a:t>points</a:t>
            </a:r>
            <a:endParaRPr lang="de-DE" sz="1050" dirty="0">
              <a:solidFill>
                <a:schemeClr val="bg1"/>
              </a:solidFill>
            </a:endParaRPr>
          </a:p>
        </p:txBody>
      </p:sp>
    </p:spTree>
    <p:extLst>
      <p:ext uri="{BB962C8B-B14F-4D97-AF65-F5344CB8AC3E}">
        <p14:creationId xmlns:p14="http://schemas.microsoft.com/office/powerpoint/2010/main" val="112009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539750" y="305147"/>
            <a:ext cx="8314008" cy="872034"/>
          </a:xfrm>
        </p:spPr>
        <p:txBody>
          <a:bodyPr/>
          <a:lstStyle/>
          <a:p>
            <a:r>
              <a:rPr lang="de-DE" i="1" dirty="0"/>
              <a:t>Training – Use Scenario: Webshop Hotel Booking</a:t>
            </a:r>
          </a:p>
        </p:txBody>
      </p:sp>
      <p:sp>
        <p:nvSpPr>
          <p:cNvPr id="6" name="Datumsplatzhalter 5"/>
          <p:cNvSpPr>
            <a:spLocks noGrp="1"/>
          </p:cNvSpPr>
          <p:nvPr>
            <p:ph type="dt" sz="half" idx="26"/>
          </p:nvPr>
        </p:nvSpPr>
        <p:spPr/>
        <p:txBody>
          <a:bodyPr/>
          <a:lstStyle/>
          <a:p>
            <a:pPr algn="ctr" defTabSz="685800">
              <a:spcBef>
                <a:spcPts val="150"/>
              </a:spcBef>
              <a:defRPr/>
            </a:pPr>
            <a:r>
              <a:rPr lang="en-IN" sz="600" cap="all" dirty="0">
                <a:solidFill>
                  <a:srgbClr val="8E9295"/>
                </a:solidFill>
                <a:latin typeface="Verdana"/>
              </a:rPr>
              <a:t> </a:t>
            </a:r>
            <a:endParaRPr lang="en-US" sz="600" cap="all" dirty="0">
              <a:solidFill>
                <a:srgbClr val="8E9295"/>
              </a:solidFill>
              <a:latin typeface="Verdana"/>
            </a:endParaRPr>
          </a:p>
        </p:txBody>
      </p:sp>
      <p:sp>
        <p:nvSpPr>
          <p:cNvPr id="8" name="Foliennummernplatzhalter 7"/>
          <p:cNvSpPr>
            <a:spLocks noGrp="1"/>
          </p:cNvSpPr>
          <p:nvPr>
            <p:ph type="sldNum" sz="quarter" idx="28"/>
          </p:nvPr>
        </p:nvSpPr>
        <p:spPr/>
        <p:txBody>
          <a:bodyPr/>
          <a:lstStyle/>
          <a:p>
            <a:pPr defTabSz="685800">
              <a:defRPr/>
            </a:pPr>
            <a:fld id="{DF09BF93-3748-4C85-A40E-6CE8D618504B}" type="slidenum">
              <a:rPr lang="en-IN" sz="600" b="0">
                <a:solidFill>
                  <a:srgbClr val="8E9295"/>
                </a:solidFill>
                <a:latin typeface="Verdana"/>
              </a:rPr>
              <a:pPr defTabSz="685800">
                <a:defRPr/>
              </a:pPr>
              <a:t>33</a:t>
            </a:fld>
            <a:endParaRPr lang="en-IN" sz="600" b="0">
              <a:solidFill>
                <a:srgbClr val="8E9295"/>
              </a:solidFill>
              <a:latin typeface="Verdana"/>
            </a:endParaRPr>
          </a:p>
        </p:txBody>
      </p:sp>
      <p:cxnSp>
        <p:nvCxnSpPr>
          <p:cNvPr id="7" name="Verbinder: gekrümmt 6">
            <a:extLst>
              <a:ext uri="{FF2B5EF4-FFF2-40B4-BE49-F238E27FC236}">
                <a16:creationId xmlns:a16="http://schemas.microsoft.com/office/drawing/2014/main" id="{EC48EE7F-5325-4723-B7AC-2042F464E532}"/>
              </a:ext>
            </a:extLst>
          </p:cNvPr>
          <p:cNvCxnSpPr>
            <a:cxnSpLocks/>
            <a:stCxn id="65" idx="3"/>
            <a:endCxn id="43" idx="0"/>
          </p:cNvCxnSpPr>
          <p:nvPr/>
        </p:nvCxnSpPr>
        <p:spPr>
          <a:xfrm>
            <a:off x="5388291" y="1324011"/>
            <a:ext cx="2288495" cy="2005821"/>
          </a:xfrm>
          <a:prstGeom prst="curvedConnector2">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11" name="Pfeil: Fünfeck 10">
            <a:extLst>
              <a:ext uri="{FF2B5EF4-FFF2-40B4-BE49-F238E27FC236}">
                <a16:creationId xmlns:a16="http://schemas.microsoft.com/office/drawing/2014/main" id="{E6B39824-DDCD-4591-987D-575BC77CEFD0}"/>
              </a:ext>
            </a:extLst>
          </p:cNvPr>
          <p:cNvSpPr/>
          <p:nvPr/>
        </p:nvSpPr>
        <p:spPr>
          <a:xfrm>
            <a:off x="6354715" y="1016066"/>
            <a:ext cx="2508001" cy="1106021"/>
          </a:xfrm>
          <a:prstGeom prst="homePlate">
            <a:avLst>
              <a:gd name="adj" fmla="val 0"/>
            </a:avLst>
          </a:prstGeom>
          <a:solidFill>
            <a:schemeClr val="bg1"/>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cxnSp>
        <p:nvCxnSpPr>
          <p:cNvPr id="12" name="Verbinder: gekrümmt 11">
            <a:extLst>
              <a:ext uri="{FF2B5EF4-FFF2-40B4-BE49-F238E27FC236}">
                <a16:creationId xmlns:a16="http://schemas.microsoft.com/office/drawing/2014/main" id="{7001F00D-81D2-4B49-864A-5685855AE86B}"/>
              </a:ext>
            </a:extLst>
          </p:cNvPr>
          <p:cNvCxnSpPr>
            <a:cxnSpLocks/>
            <a:stCxn id="65" idx="1"/>
            <a:endCxn id="58" idx="0"/>
          </p:cNvCxnSpPr>
          <p:nvPr/>
        </p:nvCxnSpPr>
        <p:spPr>
          <a:xfrm rot="10800000" flipV="1">
            <a:off x="1431219" y="1324010"/>
            <a:ext cx="2358809" cy="2091009"/>
          </a:xfrm>
          <a:prstGeom prst="curvedConnector2">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13" name="Pfeil: Fünfeck 12">
            <a:extLst>
              <a:ext uri="{FF2B5EF4-FFF2-40B4-BE49-F238E27FC236}">
                <a16:creationId xmlns:a16="http://schemas.microsoft.com/office/drawing/2014/main" id="{C7913A44-C48D-4E43-9D97-F54B9AACA892}"/>
              </a:ext>
            </a:extLst>
          </p:cNvPr>
          <p:cNvSpPr/>
          <p:nvPr/>
        </p:nvSpPr>
        <p:spPr>
          <a:xfrm>
            <a:off x="290242" y="1016066"/>
            <a:ext cx="2281945" cy="1725783"/>
          </a:xfrm>
          <a:prstGeom prst="homePlate">
            <a:avLst>
              <a:gd name="adj" fmla="val 0"/>
            </a:avLst>
          </a:prstGeom>
          <a:solidFill>
            <a:schemeClr val="bg1"/>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14" name="Rechteck 13">
            <a:extLst>
              <a:ext uri="{FF2B5EF4-FFF2-40B4-BE49-F238E27FC236}">
                <a16:creationId xmlns:a16="http://schemas.microsoft.com/office/drawing/2014/main" id="{A1668969-29DC-4515-A874-71100C6F6882}"/>
              </a:ext>
            </a:extLst>
          </p:cNvPr>
          <p:cNvSpPr/>
          <p:nvPr/>
        </p:nvSpPr>
        <p:spPr>
          <a:xfrm>
            <a:off x="6426373" y="3732487"/>
            <a:ext cx="2304053" cy="667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pic>
        <p:nvPicPr>
          <p:cNvPr id="15" name="Grafik 14" descr="Robot">
            <a:extLst>
              <a:ext uri="{FF2B5EF4-FFF2-40B4-BE49-F238E27FC236}">
                <a16:creationId xmlns:a16="http://schemas.microsoft.com/office/drawing/2014/main" id="{23C792D2-9355-468A-B47D-5767616527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4559" y="3292688"/>
            <a:ext cx="354994" cy="354994"/>
          </a:xfrm>
          <a:prstGeom prst="rect">
            <a:avLst/>
          </a:prstGeom>
        </p:spPr>
      </p:pic>
      <p:sp>
        <p:nvSpPr>
          <p:cNvPr id="16" name="Inhaltsplatzhalter 3">
            <a:extLst>
              <a:ext uri="{FF2B5EF4-FFF2-40B4-BE49-F238E27FC236}">
                <a16:creationId xmlns:a16="http://schemas.microsoft.com/office/drawing/2014/main" id="{8E19986F-4EB9-418E-AEE9-D07F889338D6}"/>
              </a:ext>
            </a:extLst>
          </p:cNvPr>
          <p:cNvSpPr txBox="1">
            <a:spLocks/>
          </p:cNvSpPr>
          <p:nvPr/>
        </p:nvSpPr>
        <p:spPr>
          <a:xfrm>
            <a:off x="453572" y="1016484"/>
            <a:ext cx="1730418" cy="216000"/>
          </a:xfrm>
          <a:prstGeom prst="rect">
            <a:avLst/>
          </a:prstGeom>
        </p:spPr>
        <p:txBody>
          <a:bodyP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79388" indent="-179388"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3pPr>
            <a:lvl4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450850" indent="-179388" algn="l" defTabSz="685800" rtl="0" eaLnBrk="1" latinLnBrk="0" hangingPunct="1">
              <a:lnSpc>
                <a:spcPts val="1900"/>
              </a:lnSpc>
              <a:spcBef>
                <a:spcPts val="0"/>
              </a:spcBef>
              <a:spcAft>
                <a:spcPts val="550"/>
              </a:spcAft>
              <a:buClr>
                <a:schemeClr val="accent1"/>
              </a:buClr>
              <a:buFont typeface="Arial" panose="020B0604020202020204" pitchFamily="34" charset="0"/>
              <a:buChar char="•"/>
              <a:tabLst/>
              <a:defRPr sz="1600" kern="1200">
                <a:solidFill>
                  <a:schemeClr val="tx1"/>
                </a:solidFill>
                <a:latin typeface="HTWBerlin Office" panose="02000000000000000000" pitchFamily="2" charset="0"/>
                <a:ea typeface="+mn-ea"/>
                <a:cs typeface="+mn-cs"/>
              </a:defRPr>
            </a:lvl5pPr>
            <a:lvl6pPr marL="628650" indent="-17780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defTabSz="914400">
              <a:lnSpc>
                <a:spcPct val="100000"/>
              </a:lnSpc>
              <a:spcBef>
                <a:spcPts val="400"/>
              </a:spcBef>
              <a:spcAft>
                <a:spcPts val="400"/>
              </a:spcAft>
              <a:buClr>
                <a:schemeClr val="tx1"/>
              </a:buClr>
            </a:pPr>
            <a:r>
              <a:rPr lang="de-DE" sz="1400" b="1" i="1" dirty="0">
                <a:solidFill>
                  <a:schemeClr val="bg1">
                    <a:lumMod val="50000"/>
                  </a:schemeClr>
                </a:solidFill>
                <a:latin typeface="+mn-lt"/>
              </a:rPr>
              <a:t>Ideation</a:t>
            </a:r>
          </a:p>
        </p:txBody>
      </p:sp>
      <p:pic>
        <p:nvPicPr>
          <p:cNvPr id="17" name="Grafik 16" descr="Männliches Profil">
            <a:extLst>
              <a:ext uri="{FF2B5EF4-FFF2-40B4-BE49-F238E27FC236}">
                <a16:creationId xmlns:a16="http://schemas.microsoft.com/office/drawing/2014/main" id="{6312E25F-1B1D-4A30-B3A2-47E1F62E98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34" y="1784190"/>
            <a:ext cx="314945" cy="314945"/>
          </a:xfrm>
          <a:prstGeom prst="rect">
            <a:avLst/>
          </a:prstGeom>
        </p:spPr>
      </p:pic>
      <p:pic>
        <p:nvPicPr>
          <p:cNvPr id="18" name="Grafik 17" descr="Lehrer">
            <a:extLst>
              <a:ext uri="{FF2B5EF4-FFF2-40B4-BE49-F238E27FC236}">
                <a16:creationId xmlns:a16="http://schemas.microsoft.com/office/drawing/2014/main" id="{E6755CD3-6A11-4000-A1D8-C7D04FA9FF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4650" y="1331462"/>
            <a:ext cx="335729" cy="335729"/>
          </a:xfrm>
          <a:prstGeom prst="rect">
            <a:avLst/>
          </a:prstGeom>
        </p:spPr>
      </p:pic>
      <p:pic>
        <p:nvPicPr>
          <p:cNvPr id="19" name="Grafik 18" descr="Arzt">
            <a:extLst>
              <a:ext uri="{FF2B5EF4-FFF2-40B4-BE49-F238E27FC236}">
                <a16:creationId xmlns:a16="http://schemas.microsoft.com/office/drawing/2014/main" id="{0C311FDC-B217-4F8F-9BEB-8C654B66B8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92394" y="1747958"/>
            <a:ext cx="387408" cy="387408"/>
          </a:xfrm>
          <a:prstGeom prst="rect">
            <a:avLst/>
          </a:prstGeom>
        </p:spPr>
      </p:pic>
      <p:pic>
        <p:nvPicPr>
          <p:cNvPr id="20" name="Grafik 19" descr="Chatblase">
            <a:extLst>
              <a:ext uri="{FF2B5EF4-FFF2-40B4-BE49-F238E27FC236}">
                <a16:creationId xmlns:a16="http://schemas.microsoft.com/office/drawing/2014/main" id="{03EEF41F-EE46-4841-BF06-3C1DD0205C3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678182" y="1733302"/>
            <a:ext cx="241558" cy="216000"/>
          </a:xfrm>
          <a:prstGeom prst="rect">
            <a:avLst/>
          </a:prstGeom>
        </p:spPr>
      </p:pic>
      <p:pic>
        <p:nvPicPr>
          <p:cNvPr id="21" name="Grafik 20" descr="Gruppenbrainstorming">
            <a:extLst>
              <a:ext uri="{FF2B5EF4-FFF2-40B4-BE49-F238E27FC236}">
                <a16:creationId xmlns:a16="http://schemas.microsoft.com/office/drawing/2014/main" id="{8BD2A392-F61F-42EC-9FF3-B31317D2FB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7637" y="2171598"/>
            <a:ext cx="449753" cy="449753"/>
          </a:xfrm>
          <a:prstGeom prst="rect">
            <a:avLst/>
          </a:prstGeom>
        </p:spPr>
      </p:pic>
      <p:pic>
        <p:nvPicPr>
          <p:cNvPr id="22" name="Grafik 21" descr="Person mit Idee">
            <a:extLst>
              <a:ext uri="{FF2B5EF4-FFF2-40B4-BE49-F238E27FC236}">
                <a16:creationId xmlns:a16="http://schemas.microsoft.com/office/drawing/2014/main" id="{836F2BFB-35A5-41A7-A187-F78FF4FFAA5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01095" y="3698872"/>
            <a:ext cx="490605" cy="516797"/>
          </a:xfrm>
          <a:prstGeom prst="rect">
            <a:avLst/>
          </a:prstGeom>
        </p:spPr>
      </p:pic>
      <p:sp>
        <p:nvSpPr>
          <p:cNvPr id="23" name="Inhaltsplatzhalter 3">
            <a:extLst>
              <a:ext uri="{FF2B5EF4-FFF2-40B4-BE49-F238E27FC236}">
                <a16:creationId xmlns:a16="http://schemas.microsoft.com/office/drawing/2014/main" id="{3A95814F-D67F-4F74-82A1-D52394CEB521}"/>
              </a:ext>
            </a:extLst>
          </p:cNvPr>
          <p:cNvSpPr txBox="1">
            <a:spLocks/>
          </p:cNvSpPr>
          <p:nvPr/>
        </p:nvSpPr>
        <p:spPr>
          <a:xfrm>
            <a:off x="945487" y="1355748"/>
            <a:ext cx="1521304" cy="311443"/>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Gather </a:t>
            </a:r>
            <a:r>
              <a:rPr lang="de-DE" sz="800" dirty="0" err="1"/>
              <a:t>Existing</a:t>
            </a:r>
            <a:r>
              <a:rPr lang="de-DE" sz="800" dirty="0"/>
              <a:t> Info </a:t>
            </a:r>
            <a:r>
              <a:rPr lang="de-DE" sz="800" i="1" dirty="0"/>
              <a:t>(Competition Analysis, Live Cases, </a:t>
            </a:r>
            <a:r>
              <a:rPr lang="de-DE" sz="800" i="1" dirty="0" err="1"/>
              <a:t>techncial</a:t>
            </a:r>
            <a:r>
              <a:rPr lang="de-DE" sz="800" i="1" dirty="0"/>
              <a:t> </a:t>
            </a:r>
            <a:r>
              <a:rPr lang="de-DE" sz="800" i="1" dirty="0" err="1"/>
              <a:t>data</a:t>
            </a:r>
            <a:r>
              <a:rPr lang="de-DE" sz="800" i="1" dirty="0"/>
              <a:t>…)</a:t>
            </a:r>
          </a:p>
        </p:txBody>
      </p:sp>
      <p:sp>
        <p:nvSpPr>
          <p:cNvPr id="24" name="Inhaltsplatzhalter 3">
            <a:extLst>
              <a:ext uri="{FF2B5EF4-FFF2-40B4-BE49-F238E27FC236}">
                <a16:creationId xmlns:a16="http://schemas.microsoft.com/office/drawing/2014/main" id="{73CF7A3E-260B-4294-96BE-BA594D89FD9F}"/>
              </a:ext>
            </a:extLst>
          </p:cNvPr>
          <p:cNvSpPr txBox="1">
            <a:spLocks/>
          </p:cNvSpPr>
          <p:nvPr/>
        </p:nvSpPr>
        <p:spPr>
          <a:xfrm>
            <a:off x="945487" y="2340362"/>
            <a:ext cx="1328587" cy="275865"/>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Prepare</a:t>
            </a:r>
            <a:r>
              <a:rPr lang="de-DE" sz="800" dirty="0"/>
              <a:t> </a:t>
            </a:r>
            <a:r>
              <a:rPr lang="de-DE" sz="800" dirty="0" err="1"/>
              <a:t>first</a:t>
            </a:r>
            <a:r>
              <a:rPr lang="de-DE" sz="800" dirty="0"/>
              <a:t> </a:t>
            </a:r>
            <a:r>
              <a:rPr lang="de-DE" sz="800" dirty="0" err="1"/>
              <a:t>wishes</a:t>
            </a:r>
            <a:r>
              <a:rPr lang="de-DE" sz="800" dirty="0"/>
              <a:t>, </a:t>
            </a:r>
            <a:r>
              <a:rPr lang="de-DE" sz="800" dirty="0" err="1"/>
              <a:t>ideas</a:t>
            </a:r>
            <a:r>
              <a:rPr lang="de-DE" sz="800" dirty="0"/>
              <a:t> and </a:t>
            </a:r>
            <a:r>
              <a:rPr lang="de-DE" sz="800" dirty="0" err="1"/>
              <a:t>key</a:t>
            </a:r>
            <a:r>
              <a:rPr lang="de-DE" sz="800" dirty="0"/>
              <a:t> </a:t>
            </a:r>
            <a:r>
              <a:rPr lang="de-DE" sz="800" dirty="0" err="1"/>
              <a:t>features</a:t>
            </a:r>
            <a:endParaRPr lang="de-DE" sz="800" dirty="0"/>
          </a:p>
        </p:txBody>
      </p:sp>
      <p:sp>
        <p:nvSpPr>
          <p:cNvPr id="25" name="Inhaltsplatzhalter 3">
            <a:extLst>
              <a:ext uri="{FF2B5EF4-FFF2-40B4-BE49-F238E27FC236}">
                <a16:creationId xmlns:a16="http://schemas.microsoft.com/office/drawing/2014/main" id="{07CCFC96-5306-4DC6-8D38-514D99DE2345}"/>
              </a:ext>
            </a:extLst>
          </p:cNvPr>
          <p:cNvSpPr txBox="1">
            <a:spLocks/>
          </p:cNvSpPr>
          <p:nvPr/>
        </p:nvSpPr>
        <p:spPr>
          <a:xfrm>
            <a:off x="945487" y="1784190"/>
            <a:ext cx="959925" cy="36047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a:t>
            </a:r>
            <a:r>
              <a:rPr lang="de-DE" sz="800" i="1" dirty="0" err="1"/>
              <a:t>user</a:t>
            </a:r>
            <a:r>
              <a:rPr lang="de-DE" sz="800" i="1" dirty="0"/>
              <a:t>,                    </a:t>
            </a:r>
            <a:r>
              <a:rPr lang="de-DE" sz="800" i="1" dirty="0" err="1"/>
              <a:t>let‘s</a:t>
            </a:r>
            <a:r>
              <a:rPr lang="de-DE" sz="800" i="1" dirty="0"/>
              <a:t> </a:t>
            </a:r>
            <a:r>
              <a:rPr lang="de-DE" sz="800" i="1" dirty="0" err="1"/>
              <a:t>talk</a:t>
            </a:r>
            <a:r>
              <a:rPr lang="de-DE" sz="800" i="1" dirty="0"/>
              <a:t> </a:t>
            </a:r>
            <a:r>
              <a:rPr lang="de-DE" sz="800" i="1" dirty="0" err="1"/>
              <a:t>about</a:t>
            </a:r>
            <a:r>
              <a:rPr lang="de-DE" sz="800" i="1" dirty="0"/>
              <a:t> </a:t>
            </a:r>
            <a:r>
              <a:rPr lang="de-DE" sz="800" i="1" dirty="0" err="1"/>
              <a:t>the</a:t>
            </a:r>
            <a:r>
              <a:rPr lang="de-DE" sz="800" i="1" dirty="0"/>
              <a:t> </a:t>
            </a:r>
            <a:r>
              <a:rPr lang="de-DE" sz="800" i="1" dirty="0" err="1"/>
              <a:t>future</a:t>
            </a:r>
            <a:endParaRPr lang="de-DE" sz="800" i="1" dirty="0"/>
          </a:p>
        </p:txBody>
      </p:sp>
      <p:sp>
        <p:nvSpPr>
          <p:cNvPr id="26" name="Inhaltsplatzhalter 3">
            <a:extLst>
              <a:ext uri="{FF2B5EF4-FFF2-40B4-BE49-F238E27FC236}">
                <a16:creationId xmlns:a16="http://schemas.microsoft.com/office/drawing/2014/main" id="{82072B9F-3D8B-4271-BDD6-2D449063F047}"/>
              </a:ext>
            </a:extLst>
          </p:cNvPr>
          <p:cNvSpPr txBox="1">
            <a:spLocks/>
          </p:cNvSpPr>
          <p:nvPr/>
        </p:nvSpPr>
        <p:spPr>
          <a:xfrm>
            <a:off x="3696675" y="2203998"/>
            <a:ext cx="1759071" cy="411971"/>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Usability </a:t>
            </a:r>
            <a:r>
              <a:rPr lang="de-DE" b="1" i="1" dirty="0" err="1">
                <a:solidFill>
                  <a:schemeClr val="bg1">
                    <a:lumMod val="50000"/>
                  </a:schemeClr>
                </a:solidFill>
              </a:rPr>
              <a:t>evaluation</a:t>
            </a:r>
            <a:r>
              <a:rPr lang="de-DE" b="1" i="1" dirty="0">
                <a:solidFill>
                  <a:schemeClr val="bg1">
                    <a:lumMod val="50000"/>
                  </a:schemeClr>
                </a:solidFill>
              </a:rPr>
              <a:t> and design </a:t>
            </a:r>
            <a:r>
              <a:rPr lang="de-DE" b="1" i="1" dirty="0" err="1">
                <a:solidFill>
                  <a:schemeClr val="bg1">
                    <a:lumMod val="50000"/>
                  </a:schemeClr>
                </a:solidFill>
              </a:rPr>
              <a:t>iteration</a:t>
            </a:r>
            <a:endParaRPr lang="de-DE" b="1" i="1" dirty="0">
              <a:solidFill>
                <a:schemeClr val="bg1">
                  <a:lumMod val="50000"/>
                </a:schemeClr>
              </a:solidFill>
            </a:endParaRPr>
          </a:p>
        </p:txBody>
      </p:sp>
      <p:pic>
        <p:nvPicPr>
          <p:cNvPr id="27" name="Grafik 26" descr="Schweißer">
            <a:extLst>
              <a:ext uri="{FF2B5EF4-FFF2-40B4-BE49-F238E27FC236}">
                <a16:creationId xmlns:a16="http://schemas.microsoft.com/office/drawing/2014/main" id="{117E3A00-DEAA-49C2-8E48-A21239D2A89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28495" y="3901646"/>
            <a:ext cx="332508" cy="332508"/>
          </a:xfrm>
          <a:prstGeom prst="rect">
            <a:avLst/>
          </a:prstGeom>
        </p:spPr>
      </p:pic>
      <p:pic>
        <p:nvPicPr>
          <p:cNvPr id="28" name="Grafik 27" descr="Fragen">
            <a:extLst>
              <a:ext uri="{FF2B5EF4-FFF2-40B4-BE49-F238E27FC236}">
                <a16:creationId xmlns:a16="http://schemas.microsoft.com/office/drawing/2014/main" id="{5973CB1E-C5F4-4ACA-9843-BF5FAC4DFF5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707286" y="3234052"/>
            <a:ext cx="471073" cy="471073"/>
          </a:xfrm>
          <a:prstGeom prst="rect">
            <a:avLst/>
          </a:prstGeom>
        </p:spPr>
      </p:pic>
      <p:pic>
        <p:nvPicPr>
          <p:cNvPr id="29" name="Grafik 28" descr="DJ">
            <a:extLst>
              <a:ext uri="{FF2B5EF4-FFF2-40B4-BE49-F238E27FC236}">
                <a16:creationId xmlns:a16="http://schemas.microsoft.com/office/drawing/2014/main" id="{E61E6997-5EE6-4430-9238-4EB398FA26C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521055" y="4006450"/>
            <a:ext cx="332508" cy="332508"/>
          </a:xfrm>
          <a:prstGeom prst="rect">
            <a:avLst/>
          </a:prstGeom>
        </p:spPr>
      </p:pic>
      <p:pic>
        <p:nvPicPr>
          <p:cNvPr id="30" name="Grafik 29" descr="Arzt">
            <a:extLst>
              <a:ext uri="{FF2B5EF4-FFF2-40B4-BE49-F238E27FC236}">
                <a16:creationId xmlns:a16="http://schemas.microsoft.com/office/drawing/2014/main" id="{D563EFC1-B1F9-4815-8437-4A44E0909FC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461811" y="2724050"/>
            <a:ext cx="446881" cy="446881"/>
          </a:xfrm>
          <a:prstGeom prst="rect">
            <a:avLst/>
          </a:prstGeom>
        </p:spPr>
      </p:pic>
      <p:pic>
        <p:nvPicPr>
          <p:cNvPr id="31" name="Grafik 30" descr="Chatblase">
            <a:extLst>
              <a:ext uri="{FF2B5EF4-FFF2-40B4-BE49-F238E27FC236}">
                <a16:creationId xmlns:a16="http://schemas.microsoft.com/office/drawing/2014/main" id="{193BD340-1B7A-4160-BAFE-FDDCBF4FAE5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4428260" y="2643717"/>
            <a:ext cx="241558" cy="216000"/>
          </a:xfrm>
          <a:prstGeom prst="rect">
            <a:avLst/>
          </a:prstGeom>
        </p:spPr>
      </p:pic>
      <p:sp>
        <p:nvSpPr>
          <p:cNvPr id="32" name="Inhaltsplatzhalter 3">
            <a:extLst>
              <a:ext uri="{FF2B5EF4-FFF2-40B4-BE49-F238E27FC236}">
                <a16:creationId xmlns:a16="http://schemas.microsoft.com/office/drawing/2014/main" id="{1211050D-99C4-47E8-A9A6-7E6B2A6B848C}"/>
              </a:ext>
            </a:extLst>
          </p:cNvPr>
          <p:cNvSpPr txBox="1">
            <a:spLocks/>
          </p:cNvSpPr>
          <p:nvPr/>
        </p:nvSpPr>
        <p:spPr>
          <a:xfrm>
            <a:off x="3480818" y="3633613"/>
            <a:ext cx="545582" cy="210754"/>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Design </a:t>
            </a:r>
            <a:r>
              <a:rPr lang="de-DE" sz="800" dirty="0" err="1"/>
              <a:t>concept</a:t>
            </a:r>
            <a:endParaRPr lang="de-DE" sz="800" dirty="0"/>
          </a:p>
        </p:txBody>
      </p:sp>
      <p:pic>
        <p:nvPicPr>
          <p:cNvPr id="33" name="Grafik 32" descr="Weibliches Profil">
            <a:extLst>
              <a:ext uri="{FF2B5EF4-FFF2-40B4-BE49-F238E27FC236}">
                <a16:creationId xmlns:a16="http://schemas.microsoft.com/office/drawing/2014/main" id="{AE01F76A-86B9-4DFB-A0DE-B10ABE70BCC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964" y="2801487"/>
            <a:ext cx="287641" cy="287641"/>
          </a:xfrm>
          <a:prstGeom prst="rect">
            <a:avLst/>
          </a:prstGeom>
        </p:spPr>
      </p:pic>
      <p:sp>
        <p:nvSpPr>
          <p:cNvPr id="34" name="Inhaltsplatzhalter 3">
            <a:extLst>
              <a:ext uri="{FF2B5EF4-FFF2-40B4-BE49-F238E27FC236}">
                <a16:creationId xmlns:a16="http://schemas.microsoft.com/office/drawing/2014/main" id="{0D3693C1-74A8-4957-BFFA-19F2AA61E7A2}"/>
              </a:ext>
            </a:extLst>
          </p:cNvPr>
          <p:cNvSpPr txBox="1">
            <a:spLocks/>
          </p:cNvSpPr>
          <p:nvPr/>
        </p:nvSpPr>
        <p:spPr>
          <a:xfrm>
            <a:off x="5299974" y="3349504"/>
            <a:ext cx="648770" cy="33250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Prototype </a:t>
            </a:r>
            <a:r>
              <a:rPr lang="de-DE" sz="800" dirty="0" err="1"/>
              <a:t>version</a:t>
            </a:r>
            <a:r>
              <a:rPr lang="de-DE" sz="800" dirty="0"/>
              <a:t> i++</a:t>
            </a:r>
          </a:p>
        </p:txBody>
      </p:sp>
      <p:sp>
        <p:nvSpPr>
          <p:cNvPr id="35" name="Bogen 34">
            <a:extLst>
              <a:ext uri="{FF2B5EF4-FFF2-40B4-BE49-F238E27FC236}">
                <a16:creationId xmlns:a16="http://schemas.microsoft.com/office/drawing/2014/main" id="{7A1A29CA-B9D3-4D0D-A0E5-6D1240C9D136}"/>
              </a:ext>
            </a:extLst>
          </p:cNvPr>
          <p:cNvSpPr/>
          <p:nvPr/>
        </p:nvSpPr>
        <p:spPr>
          <a:xfrm flipH="1" flipV="1">
            <a:off x="3943915" y="2918566"/>
            <a:ext cx="1224000" cy="1224000"/>
          </a:xfrm>
          <a:prstGeom prst="arc">
            <a:avLst>
              <a:gd name="adj1" fmla="val 17672358"/>
              <a:gd name="adj2" fmla="val 20350273"/>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6" name="Bogen 35">
            <a:extLst>
              <a:ext uri="{FF2B5EF4-FFF2-40B4-BE49-F238E27FC236}">
                <a16:creationId xmlns:a16="http://schemas.microsoft.com/office/drawing/2014/main" id="{E02B8534-355D-4A53-B4CF-38FCB8D1C9BA}"/>
              </a:ext>
            </a:extLst>
          </p:cNvPr>
          <p:cNvSpPr/>
          <p:nvPr/>
        </p:nvSpPr>
        <p:spPr>
          <a:xfrm flipH="1" flipV="1">
            <a:off x="3943915" y="2931484"/>
            <a:ext cx="1224000" cy="1224000"/>
          </a:xfrm>
          <a:prstGeom prst="arc">
            <a:avLst>
              <a:gd name="adj1" fmla="val 11384643"/>
              <a:gd name="adj2" fmla="val 14584602"/>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7" name="Pfeil: Fünfeck 36">
            <a:extLst>
              <a:ext uri="{FF2B5EF4-FFF2-40B4-BE49-F238E27FC236}">
                <a16:creationId xmlns:a16="http://schemas.microsoft.com/office/drawing/2014/main" id="{264CBA18-1473-4C47-B3AE-B0936755EBC6}"/>
              </a:ext>
            </a:extLst>
          </p:cNvPr>
          <p:cNvSpPr/>
          <p:nvPr/>
        </p:nvSpPr>
        <p:spPr>
          <a:xfrm>
            <a:off x="3352832" y="2176249"/>
            <a:ext cx="2508001" cy="2324879"/>
          </a:xfrm>
          <a:prstGeom prst="homePlate">
            <a:avLst>
              <a:gd name="adj" fmla="val 0"/>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38" name="Inhaltsplatzhalter 3">
            <a:extLst>
              <a:ext uri="{FF2B5EF4-FFF2-40B4-BE49-F238E27FC236}">
                <a16:creationId xmlns:a16="http://schemas.microsoft.com/office/drawing/2014/main" id="{496E36E7-FCFF-4293-BF31-612DDD39884C}"/>
              </a:ext>
            </a:extLst>
          </p:cNvPr>
          <p:cNvSpPr txBox="1">
            <a:spLocks/>
          </p:cNvSpPr>
          <p:nvPr/>
        </p:nvSpPr>
        <p:spPr>
          <a:xfrm>
            <a:off x="6359724" y="3423751"/>
            <a:ext cx="2340173" cy="293247"/>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Technical </a:t>
            </a:r>
            <a:r>
              <a:rPr lang="de-DE" b="1" i="1" dirty="0" err="1">
                <a:solidFill>
                  <a:schemeClr val="bg1">
                    <a:lumMod val="50000"/>
                  </a:schemeClr>
                </a:solidFill>
              </a:rPr>
              <a:t>feasibility</a:t>
            </a:r>
            <a:endParaRPr lang="de-DE" b="1" i="1" dirty="0">
              <a:solidFill>
                <a:schemeClr val="bg1">
                  <a:lumMod val="50000"/>
                </a:schemeClr>
              </a:solidFill>
            </a:endParaRPr>
          </a:p>
        </p:txBody>
      </p:sp>
      <p:sp>
        <p:nvSpPr>
          <p:cNvPr id="39" name="Inhaltsplatzhalter 3">
            <a:extLst>
              <a:ext uri="{FF2B5EF4-FFF2-40B4-BE49-F238E27FC236}">
                <a16:creationId xmlns:a16="http://schemas.microsoft.com/office/drawing/2014/main" id="{EFB0B2C2-AAA5-42F4-9855-C0B96FDFB87F}"/>
              </a:ext>
            </a:extLst>
          </p:cNvPr>
          <p:cNvSpPr txBox="1">
            <a:spLocks/>
          </p:cNvSpPr>
          <p:nvPr/>
        </p:nvSpPr>
        <p:spPr>
          <a:xfrm>
            <a:off x="6585277" y="4227585"/>
            <a:ext cx="673359" cy="160935"/>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Product</a:t>
            </a:r>
            <a:r>
              <a:rPr lang="de-DE" sz="800" dirty="0"/>
              <a:t> </a:t>
            </a:r>
            <a:r>
              <a:rPr lang="de-DE" sz="800" dirty="0" err="1"/>
              <a:t>owner</a:t>
            </a:r>
            <a:endParaRPr lang="de-DE" sz="800" dirty="0"/>
          </a:p>
        </p:txBody>
      </p:sp>
      <p:pic>
        <p:nvPicPr>
          <p:cNvPr id="40" name="Grafik 39" descr="Programmierer">
            <a:extLst>
              <a:ext uri="{FF2B5EF4-FFF2-40B4-BE49-F238E27FC236}">
                <a16:creationId xmlns:a16="http://schemas.microsoft.com/office/drawing/2014/main" id="{DF5518FC-5163-48FF-AFB2-6A6137A91B0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143901" y="3803869"/>
            <a:ext cx="423716" cy="423716"/>
          </a:xfrm>
          <a:prstGeom prst="rect">
            <a:avLst/>
          </a:prstGeom>
        </p:spPr>
      </p:pic>
      <p:sp>
        <p:nvSpPr>
          <p:cNvPr id="41" name="Inhaltsplatzhalter 3">
            <a:extLst>
              <a:ext uri="{FF2B5EF4-FFF2-40B4-BE49-F238E27FC236}">
                <a16:creationId xmlns:a16="http://schemas.microsoft.com/office/drawing/2014/main" id="{02210E43-D6E4-4317-9F77-BABD41D4F985}"/>
              </a:ext>
            </a:extLst>
          </p:cNvPr>
          <p:cNvSpPr txBox="1">
            <a:spLocks/>
          </p:cNvSpPr>
          <p:nvPr/>
        </p:nvSpPr>
        <p:spPr>
          <a:xfrm>
            <a:off x="8168506" y="4253640"/>
            <a:ext cx="586526" cy="146623"/>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Dev</a:t>
            </a:r>
            <a:r>
              <a:rPr lang="de-DE" sz="800" dirty="0"/>
              <a:t> Guru</a:t>
            </a:r>
          </a:p>
        </p:txBody>
      </p:sp>
      <p:sp>
        <p:nvSpPr>
          <p:cNvPr id="42" name="Inhaltsplatzhalter 3">
            <a:extLst>
              <a:ext uri="{FF2B5EF4-FFF2-40B4-BE49-F238E27FC236}">
                <a16:creationId xmlns:a16="http://schemas.microsoft.com/office/drawing/2014/main" id="{00850DEE-FF99-476C-9844-A1DC845025C0}"/>
              </a:ext>
            </a:extLst>
          </p:cNvPr>
          <p:cNvSpPr txBox="1">
            <a:spLocks/>
          </p:cNvSpPr>
          <p:nvPr/>
        </p:nvSpPr>
        <p:spPr>
          <a:xfrm>
            <a:off x="7091700" y="3780723"/>
            <a:ext cx="1010278" cy="359814"/>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a:t>
            </a:r>
            <a:r>
              <a:rPr lang="de-DE" sz="800" i="1" dirty="0" err="1"/>
              <a:t>Dev</a:t>
            </a:r>
            <a:r>
              <a:rPr lang="de-DE" sz="800" i="1" dirty="0"/>
              <a:t> Guru,                  </a:t>
            </a:r>
            <a:r>
              <a:rPr lang="de-DE" sz="800" i="1" dirty="0" err="1"/>
              <a:t>let‘s</a:t>
            </a:r>
            <a:r>
              <a:rPr lang="de-DE" sz="800" i="1" dirty="0"/>
              <a:t> </a:t>
            </a:r>
            <a:r>
              <a:rPr lang="de-DE" sz="800" i="1" dirty="0" err="1"/>
              <a:t>talk</a:t>
            </a:r>
            <a:r>
              <a:rPr lang="de-DE" sz="800" i="1" dirty="0"/>
              <a:t> </a:t>
            </a:r>
            <a:r>
              <a:rPr lang="de-DE" sz="800" i="1" dirty="0" err="1"/>
              <a:t>about</a:t>
            </a:r>
            <a:r>
              <a:rPr lang="de-DE" sz="800" i="1" dirty="0"/>
              <a:t> </a:t>
            </a:r>
            <a:r>
              <a:rPr lang="de-DE" sz="800" i="1" dirty="0" err="1"/>
              <a:t>if</a:t>
            </a:r>
            <a:r>
              <a:rPr lang="de-DE" sz="800" i="1" dirty="0"/>
              <a:t> </a:t>
            </a:r>
            <a:r>
              <a:rPr lang="de-DE" sz="800" i="1" dirty="0" err="1"/>
              <a:t>this</a:t>
            </a:r>
            <a:r>
              <a:rPr lang="de-DE" sz="800" i="1" dirty="0"/>
              <a:t> </a:t>
            </a:r>
            <a:r>
              <a:rPr lang="de-DE" sz="800" i="1" dirty="0" err="1"/>
              <a:t>is</a:t>
            </a:r>
            <a:r>
              <a:rPr lang="de-DE" sz="800" i="1" dirty="0"/>
              <a:t> </a:t>
            </a:r>
            <a:r>
              <a:rPr lang="de-DE" sz="800" i="1" dirty="0" err="1"/>
              <a:t>feasible</a:t>
            </a:r>
            <a:endParaRPr lang="de-DE" sz="800" i="1" dirty="0"/>
          </a:p>
        </p:txBody>
      </p:sp>
      <p:sp>
        <p:nvSpPr>
          <p:cNvPr id="43" name="Pfeil: Fünfeck 42">
            <a:extLst>
              <a:ext uri="{FF2B5EF4-FFF2-40B4-BE49-F238E27FC236}">
                <a16:creationId xmlns:a16="http://schemas.microsoft.com/office/drawing/2014/main" id="{A75BB9A5-C3EB-41E3-9156-56BCF63B7E27}"/>
              </a:ext>
            </a:extLst>
          </p:cNvPr>
          <p:cNvSpPr/>
          <p:nvPr/>
        </p:nvSpPr>
        <p:spPr>
          <a:xfrm>
            <a:off x="6480019" y="3329832"/>
            <a:ext cx="2393533" cy="1160481"/>
          </a:xfrm>
          <a:prstGeom prst="homePlate">
            <a:avLst>
              <a:gd name="adj" fmla="val 0"/>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44" name="Inhaltsplatzhalter 3">
            <a:extLst>
              <a:ext uri="{FF2B5EF4-FFF2-40B4-BE49-F238E27FC236}">
                <a16:creationId xmlns:a16="http://schemas.microsoft.com/office/drawing/2014/main" id="{DAC28DC1-5ACD-4309-8830-1045D39F4E30}"/>
              </a:ext>
            </a:extLst>
          </p:cNvPr>
          <p:cNvSpPr txBox="1">
            <a:spLocks/>
          </p:cNvSpPr>
          <p:nvPr/>
        </p:nvSpPr>
        <p:spPr>
          <a:xfrm>
            <a:off x="6298027" y="1125234"/>
            <a:ext cx="2340173" cy="293247"/>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Marketing </a:t>
            </a:r>
            <a:r>
              <a:rPr lang="de-DE" b="1" i="1" dirty="0" err="1">
                <a:solidFill>
                  <a:schemeClr val="bg1">
                    <a:lumMod val="50000"/>
                  </a:schemeClr>
                </a:solidFill>
              </a:rPr>
              <a:t>talks</a:t>
            </a:r>
            <a:endParaRPr lang="de-DE" b="1" i="1" dirty="0">
              <a:solidFill>
                <a:schemeClr val="bg1">
                  <a:lumMod val="50000"/>
                </a:schemeClr>
              </a:solidFill>
            </a:endParaRPr>
          </a:p>
        </p:txBody>
      </p:sp>
      <p:pic>
        <p:nvPicPr>
          <p:cNvPr id="45" name="Grafik 44" descr="Weibliches Profil">
            <a:extLst>
              <a:ext uri="{FF2B5EF4-FFF2-40B4-BE49-F238E27FC236}">
                <a16:creationId xmlns:a16="http://schemas.microsoft.com/office/drawing/2014/main" id="{BFF531C5-A23F-42B6-A4C5-AAAF6445477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655107" y="1430443"/>
            <a:ext cx="378959" cy="378959"/>
          </a:xfrm>
          <a:prstGeom prst="rect">
            <a:avLst/>
          </a:prstGeom>
        </p:spPr>
      </p:pic>
      <p:sp>
        <p:nvSpPr>
          <p:cNvPr id="46" name="Inhaltsplatzhalter 3">
            <a:extLst>
              <a:ext uri="{FF2B5EF4-FFF2-40B4-BE49-F238E27FC236}">
                <a16:creationId xmlns:a16="http://schemas.microsoft.com/office/drawing/2014/main" id="{9330E3AC-D2AA-4429-9A94-593650B0A3D8}"/>
              </a:ext>
            </a:extLst>
          </p:cNvPr>
          <p:cNvSpPr txBox="1">
            <a:spLocks/>
          </p:cNvSpPr>
          <p:nvPr/>
        </p:nvSpPr>
        <p:spPr>
          <a:xfrm>
            <a:off x="6540220" y="1828074"/>
            <a:ext cx="632594" cy="119261"/>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Product</a:t>
            </a:r>
            <a:r>
              <a:rPr lang="de-DE" sz="800" dirty="0"/>
              <a:t> </a:t>
            </a:r>
            <a:r>
              <a:rPr lang="de-DE" sz="800" dirty="0" err="1"/>
              <a:t>owner</a:t>
            </a:r>
            <a:endParaRPr lang="de-DE" sz="800" dirty="0"/>
          </a:p>
        </p:txBody>
      </p:sp>
      <p:pic>
        <p:nvPicPr>
          <p:cNvPr id="47" name="Grafik 46" descr="Programmierer">
            <a:extLst>
              <a:ext uri="{FF2B5EF4-FFF2-40B4-BE49-F238E27FC236}">
                <a16:creationId xmlns:a16="http://schemas.microsoft.com/office/drawing/2014/main" id="{9497BA4F-B2E4-4F33-BA2E-BEDB860319B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087271" y="1404359"/>
            <a:ext cx="423716" cy="423716"/>
          </a:xfrm>
          <a:prstGeom prst="rect">
            <a:avLst/>
          </a:prstGeom>
        </p:spPr>
      </p:pic>
      <p:sp>
        <p:nvSpPr>
          <p:cNvPr id="48" name="Inhaltsplatzhalter 3">
            <a:extLst>
              <a:ext uri="{FF2B5EF4-FFF2-40B4-BE49-F238E27FC236}">
                <a16:creationId xmlns:a16="http://schemas.microsoft.com/office/drawing/2014/main" id="{EC5C9D71-72C2-4BDE-B3CB-2894EEB2CB8A}"/>
              </a:ext>
            </a:extLst>
          </p:cNvPr>
          <p:cNvSpPr txBox="1">
            <a:spLocks/>
          </p:cNvSpPr>
          <p:nvPr/>
        </p:nvSpPr>
        <p:spPr>
          <a:xfrm>
            <a:off x="7960178" y="1843373"/>
            <a:ext cx="749656" cy="148285"/>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Marketing Guru</a:t>
            </a:r>
          </a:p>
        </p:txBody>
      </p:sp>
      <p:sp>
        <p:nvSpPr>
          <p:cNvPr id="49" name="Inhaltsplatzhalter 3">
            <a:extLst>
              <a:ext uri="{FF2B5EF4-FFF2-40B4-BE49-F238E27FC236}">
                <a16:creationId xmlns:a16="http://schemas.microsoft.com/office/drawing/2014/main" id="{3C306D4D-2E44-4113-B3C2-FB0A993B31F7}"/>
              </a:ext>
            </a:extLst>
          </p:cNvPr>
          <p:cNvSpPr txBox="1">
            <a:spLocks/>
          </p:cNvSpPr>
          <p:nvPr/>
        </p:nvSpPr>
        <p:spPr>
          <a:xfrm>
            <a:off x="7110099" y="1440362"/>
            <a:ext cx="1048925" cy="586526"/>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a:t>
            </a:r>
            <a:r>
              <a:rPr lang="de-DE" sz="800" i="1" dirty="0" err="1"/>
              <a:t>folks</a:t>
            </a:r>
            <a:r>
              <a:rPr lang="de-DE" sz="800" i="1" dirty="0"/>
              <a:t>,                      </a:t>
            </a:r>
            <a:r>
              <a:rPr lang="de-DE" sz="800" i="1" dirty="0" err="1"/>
              <a:t>let‘s</a:t>
            </a:r>
            <a:r>
              <a:rPr lang="de-DE" sz="800" i="1" dirty="0"/>
              <a:t> </a:t>
            </a:r>
            <a:r>
              <a:rPr lang="de-DE" sz="800" i="1" dirty="0" err="1"/>
              <a:t>talk</a:t>
            </a:r>
            <a:r>
              <a:rPr lang="de-DE" sz="800" i="1" dirty="0"/>
              <a:t>  </a:t>
            </a:r>
            <a:r>
              <a:rPr lang="de-DE" sz="800" i="1" dirty="0" err="1"/>
              <a:t>how</a:t>
            </a:r>
            <a:r>
              <a:rPr lang="de-DE" sz="800" i="1" dirty="0"/>
              <a:t> </a:t>
            </a:r>
            <a:r>
              <a:rPr lang="de-DE" sz="800" i="1" dirty="0" err="1"/>
              <a:t>to</a:t>
            </a:r>
            <a:r>
              <a:rPr lang="de-DE" sz="800" i="1" dirty="0"/>
              <a:t> </a:t>
            </a:r>
            <a:r>
              <a:rPr lang="de-DE" sz="800" i="1" dirty="0" err="1"/>
              <a:t>sell</a:t>
            </a:r>
            <a:r>
              <a:rPr lang="de-DE" sz="800" i="1" dirty="0"/>
              <a:t>..</a:t>
            </a:r>
          </a:p>
        </p:txBody>
      </p:sp>
      <p:sp>
        <p:nvSpPr>
          <p:cNvPr id="50" name="Inhaltsplatzhalter 3">
            <a:extLst>
              <a:ext uri="{FF2B5EF4-FFF2-40B4-BE49-F238E27FC236}">
                <a16:creationId xmlns:a16="http://schemas.microsoft.com/office/drawing/2014/main" id="{CC96A65A-2A1A-4B64-9A7F-D34DB659D126}"/>
              </a:ext>
            </a:extLst>
          </p:cNvPr>
          <p:cNvSpPr txBox="1">
            <a:spLocks/>
          </p:cNvSpPr>
          <p:nvPr/>
        </p:nvSpPr>
        <p:spPr>
          <a:xfrm>
            <a:off x="4566476" y="3123771"/>
            <a:ext cx="648770" cy="33250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b="1" dirty="0">
                <a:solidFill>
                  <a:schemeClr val="accent2">
                    <a:lumMod val="75000"/>
                  </a:schemeClr>
                </a:solidFill>
              </a:rPr>
              <a:t>User</a:t>
            </a:r>
          </a:p>
        </p:txBody>
      </p:sp>
      <p:sp>
        <p:nvSpPr>
          <p:cNvPr id="51" name="Inhaltsplatzhalter 3">
            <a:extLst>
              <a:ext uri="{FF2B5EF4-FFF2-40B4-BE49-F238E27FC236}">
                <a16:creationId xmlns:a16="http://schemas.microsoft.com/office/drawing/2014/main" id="{AEBA0B48-2A9C-4141-8CE3-D37760D331C0}"/>
              </a:ext>
            </a:extLst>
          </p:cNvPr>
          <p:cNvSpPr txBox="1">
            <a:spLocks/>
          </p:cNvSpPr>
          <p:nvPr/>
        </p:nvSpPr>
        <p:spPr>
          <a:xfrm>
            <a:off x="439521" y="2586451"/>
            <a:ext cx="522516" cy="165151"/>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Stakeholder</a:t>
            </a:r>
          </a:p>
        </p:txBody>
      </p:sp>
      <p:pic>
        <p:nvPicPr>
          <p:cNvPr id="52" name="Grafik 51" descr="Weibliches Profil">
            <a:extLst>
              <a:ext uri="{FF2B5EF4-FFF2-40B4-BE49-F238E27FC236}">
                <a16:creationId xmlns:a16="http://schemas.microsoft.com/office/drawing/2014/main" id="{620DA6D0-509B-4D9D-934F-B2B8D9A0C0F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46616" y="3855699"/>
            <a:ext cx="454764" cy="454764"/>
          </a:xfrm>
          <a:prstGeom prst="rect">
            <a:avLst/>
          </a:prstGeom>
        </p:spPr>
      </p:pic>
      <p:pic>
        <p:nvPicPr>
          <p:cNvPr id="53" name="Grafik 52" descr="DJ">
            <a:extLst>
              <a:ext uri="{FF2B5EF4-FFF2-40B4-BE49-F238E27FC236}">
                <a16:creationId xmlns:a16="http://schemas.microsoft.com/office/drawing/2014/main" id="{6B3187EC-8799-4436-87D3-B52AA3E5A45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63735" y="3877069"/>
            <a:ext cx="454765" cy="454765"/>
          </a:xfrm>
          <a:prstGeom prst="rect">
            <a:avLst/>
          </a:prstGeom>
        </p:spPr>
      </p:pic>
      <p:sp>
        <p:nvSpPr>
          <p:cNvPr id="54" name="Inhaltsplatzhalter 3">
            <a:extLst>
              <a:ext uri="{FF2B5EF4-FFF2-40B4-BE49-F238E27FC236}">
                <a16:creationId xmlns:a16="http://schemas.microsoft.com/office/drawing/2014/main" id="{3589D629-CB05-4729-A568-DEB82578FAAD}"/>
              </a:ext>
            </a:extLst>
          </p:cNvPr>
          <p:cNvSpPr txBox="1">
            <a:spLocks/>
          </p:cNvSpPr>
          <p:nvPr/>
        </p:nvSpPr>
        <p:spPr>
          <a:xfrm>
            <a:off x="344545" y="3532582"/>
            <a:ext cx="2340173" cy="293247"/>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UX Design</a:t>
            </a:r>
          </a:p>
        </p:txBody>
      </p:sp>
      <p:sp>
        <p:nvSpPr>
          <p:cNvPr id="55" name="Inhaltsplatzhalter 3">
            <a:extLst>
              <a:ext uri="{FF2B5EF4-FFF2-40B4-BE49-F238E27FC236}">
                <a16:creationId xmlns:a16="http://schemas.microsoft.com/office/drawing/2014/main" id="{274BEA96-1242-4A18-9165-00DF3B605AEE}"/>
              </a:ext>
            </a:extLst>
          </p:cNvPr>
          <p:cNvSpPr txBox="1">
            <a:spLocks/>
          </p:cNvSpPr>
          <p:nvPr/>
        </p:nvSpPr>
        <p:spPr>
          <a:xfrm>
            <a:off x="389231" y="4265645"/>
            <a:ext cx="666317" cy="121553"/>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Product</a:t>
            </a:r>
            <a:r>
              <a:rPr lang="de-DE" sz="800" dirty="0"/>
              <a:t> </a:t>
            </a:r>
            <a:r>
              <a:rPr lang="de-DE" sz="800" dirty="0" err="1"/>
              <a:t>owner</a:t>
            </a:r>
            <a:endParaRPr lang="de-DE" sz="800" dirty="0"/>
          </a:p>
        </p:txBody>
      </p:sp>
      <p:sp>
        <p:nvSpPr>
          <p:cNvPr id="56" name="Inhaltsplatzhalter 3">
            <a:extLst>
              <a:ext uri="{FF2B5EF4-FFF2-40B4-BE49-F238E27FC236}">
                <a16:creationId xmlns:a16="http://schemas.microsoft.com/office/drawing/2014/main" id="{66259489-F8B6-4593-B864-74128831DE69}"/>
              </a:ext>
            </a:extLst>
          </p:cNvPr>
          <p:cNvSpPr txBox="1">
            <a:spLocks/>
          </p:cNvSpPr>
          <p:nvPr/>
        </p:nvSpPr>
        <p:spPr>
          <a:xfrm>
            <a:off x="1005120" y="3855699"/>
            <a:ext cx="1010278" cy="359814"/>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Designer,                     </a:t>
            </a:r>
            <a:r>
              <a:rPr lang="de-DE" sz="800" i="1" dirty="0" err="1"/>
              <a:t>let‘s</a:t>
            </a:r>
            <a:r>
              <a:rPr lang="de-DE" sz="800" i="1" dirty="0"/>
              <a:t> </a:t>
            </a:r>
            <a:r>
              <a:rPr lang="de-DE" sz="800" i="1" dirty="0" err="1"/>
              <a:t>talk</a:t>
            </a:r>
            <a:r>
              <a:rPr lang="de-DE" sz="800" i="1" dirty="0"/>
              <a:t> </a:t>
            </a:r>
            <a:r>
              <a:rPr lang="de-DE" sz="800" i="1" dirty="0" err="1"/>
              <a:t>about</a:t>
            </a:r>
            <a:r>
              <a:rPr lang="de-DE" sz="800" i="1" dirty="0"/>
              <a:t> a </a:t>
            </a:r>
            <a:r>
              <a:rPr lang="de-DE" sz="800" i="1" dirty="0" err="1"/>
              <a:t>new</a:t>
            </a:r>
            <a:r>
              <a:rPr lang="de-DE" sz="800" i="1" dirty="0"/>
              <a:t> </a:t>
            </a:r>
            <a:r>
              <a:rPr lang="de-DE" sz="800" i="1" dirty="0" err="1"/>
              <a:t>product</a:t>
            </a:r>
            <a:endParaRPr lang="de-DE" sz="800" i="1" dirty="0"/>
          </a:p>
        </p:txBody>
      </p:sp>
      <p:sp>
        <p:nvSpPr>
          <p:cNvPr id="57" name="Inhaltsplatzhalter 3">
            <a:extLst>
              <a:ext uri="{FF2B5EF4-FFF2-40B4-BE49-F238E27FC236}">
                <a16:creationId xmlns:a16="http://schemas.microsoft.com/office/drawing/2014/main" id="{EE1F63B9-FEE5-4A55-A8EB-103DA165CCAB}"/>
              </a:ext>
            </a:extLst>
          </p:cNvPr>
          <p:cNvSpPr txBox="1">
            <a:spLocks/>
          </p:cNvSpPr>
          <p:nvPr/>
        </p:nvSpPr>
        <p:spPr>
          <a:xfrm>
            <a:off x="1837483" y="4286289"/>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UX Designer</a:t>
            </a:r>
          </a:p>
        </p:txBody>
      </p:sp>
      <p:sp>
        <p:nvSpPr>
          <p:cNvPr id="58" name="Pfeil: Fünfeck 57">
            <a:extLst>
              <a:ext uri="{FF2B5EF4-FFF2-40B4-BE49-F238E27FC236}">
                <a16:creationId xmlns:a16="http://schemas.microsoft.com/office/drawing/2014/main" id="{1A0020B0-B164-405B-A7AD-D2E28C25396D}"/>
              </a:ext>
            </a:extLst>
          </p:cNvPr>
          <p:cNvSpPr/>
          <p:nvPr/>
        </p:nvSpPr>
        <p:spPr>
          <a:xfrm>
            <a:off x="288534" y="3415020"/>
            <a:ext cx="2285368" cy="1077788"/>
          </a:xfrm>
          <a:prstGeom prst="homePlate">
            <a:avLst>
              <a:gd name="adj" fmla="val 0"/>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59" name="Bogen 58">
            <a:extLst>
              <a:ext uri="{FF2B5EF4-FFF2-40B4-BE49-F238E27FC236}">
                <a16:creationId xmlns:a16="http://schemas.microsoft.com/office/drawing/2014/main" id="{E1065DA4-41A4-48A5-B5C7-A4B706B5CADD}"/>
              </a:ext>
            </a:extLst>
          </p:cNvPr>
          <p:cNvSpPr/>
          <p:nvPr/>
        </p:nvSpPr>
        <p:spPr>
          <a:xfrm flipH="1" flipV="1">
            <a:off x="3939145" y="2934147"/>
            <a:ext cx="1224000" cy="1224000"/>
          </a:xfrm>
          <a:prstGeom prst="arc">
            <a:avLst>
              <a:gd name="adj1" fmla="val 7092564"/>
              <a:gd name="adj2" fmla="val 9317183"/>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0" name="Bogen 59">
            <a:extLst>
              <a:ext uri="{FF2B5EF4-FFF2-40B4-BE49-F238E27FC236}">
                <a16:creationId xmlns:a16="http://schemas.microsoft.com/office/drawing/2014/main" id="{F1541754-1230-47E3-A6FD-605C1254DF57}"/>
              </a:ext>
            </a:extLst>
          </p:cNvPr>
          <p:cNvSpPr/>
          <p:nvPr/>
        </p:nvSpPr>
        <p:spPr>
          <a:xfrm flipH="1" flipV="1">
            <a:off x="3947290" y="2922100"/>
            <a:ext cx="1224000" cy="1224000"/>
          </a:xfrm>
          <a:prstGeom prst="arc">
            <a:avLst>
              <a:gd name="adj1" fmla="val 1602292"/>
              <a:gd name="adj2" fmla="val 3677937"/>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61" name="Grafik 60" descr="Papier">
            <a:extLst>
              <a:ext uri="{FF2B5EF4-FFF2-40B4-BE49-F238E27FC236}">
                <a16:creationId xmlns:a16="http://schemas.microsoft.com/office/drawing/2014/main" id="{55A37693-C2DD-4AB8-976B-62E07D31966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842381" y="932403"/>
            <a:ext cx="692818" cy="692818"/>
          </a:xfrm>
          <a:prstGeom prst="rect">
            <a:avLst/>
          </a:prstGeom>
        </p:spPr>
      </p:pic>
      <p:sp>
        <p:nvSpPr>
          <p:cNvPr id="62" name="Textfeld 61">
            <a:extLst>
              <a:ext uri="{FF2B5EF4-FFF2-40B4-BE49-F238E27FC236}">
                <a16:creationId xmlns:a16="http://schemas.microsoft.com/office/drawing/2014/main" id="{56472803-0333-4AD1-9E17-72428E7EEF66}"/>
              </a:ext>
            </a:extLst>
          </p:cNvPr>
          <p:cNvSpPr txBox="1"/>
          <p:nvPr/>
        </p:nvSpPr>
        <p:spPr>
          <a:xfrm>
            <a:off x="3842380" y="1203008"/>
            <a:ext cx="692818" cy="246221"/>
          </a:xfrm>
          <a:prstGeom prst="rect">
            <a:avLst/>
          </a:prstGeom>
          <a:noFill/>
        </p:spPr>
        <p:txBody>
          <a:bodyPr wrap="square" rtlCol="0">
            <a:spAutoFit/>
          </a:bodyPr>
          <a:lstStyle/>
          <a:p>
            <a:pPr algn="ctr"/>
            <a:r>
              <a:rPr lang="de-DE" sz="1000" b="1" dirty="0"/>
              <a:t>PRD</a:t>
            </a:r>
          </a:p>
        </p:txBody>
      </p:sp>
      <p:pic>
        <p:nvPicPr>
          <p:cNvPr id="63" name="Grafik 62" descr="Robot">
            <a:extLst>
              <a:ext uri="{FF2B5EF4-FFF2-40B4-BE49-F238E27FC236}">
                <a16:creationId xmlns:a16="http://schemas.microsoft.com/office/drawing/2014/main" id="{EBBC9E52-734D-4D47-98EA-54D99AAEF6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81388" y="1016066"/>
            <a:ext cx="550868" cy="550868"/>
          </a:xfrm>
          <a:prstGeom prst="rect">
            <a:avLst/>
          </a:prstGeom>
        </p:spPr>
      </p:pic>
      <p:cxnSp>
        <p:nvCxnSpPr>
          <p:cNvPr id="64" name="Gerade Verbindung mit Pfeil 63">
            <a:extLst>
              <a:ext uri="{FF2B5EF4-FFF2-40B4-BE49-F238E27FC236}">
                <a16:creationId xmlns:a16="http://schemas.microsoft.com/office/drawing/2014/main" id="{9E1BF7FA-8871-4A32-A46E-74D9D61D558B}"/>
              </a:ext>
            </a:extLst>
          </p:cNvPr>
          <p:cNvCxnSpPr>
            <a:cxnSpLocks/>
          </p:cNvCxnSpPr>
          <p:nvPr/>
        </p:nvCxnSpPr>
        <p:spPr>
          <a:xfrm>
            <a:off x="2572187" y="1125234"/>
            <a:ext cx="1217840" cy="0"/>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65" name="Rechteck 64">
            <a:extLst>
              <a:ext uri="{FF2B5EF4-FFF2-40B4-BE49-F238E27FC236}">
                <a16:creationId xmlns:a16="http://schemas.microsoft.com/office/drawing/2014/main" id="{8DEEFDC0-AE4B-408D-A27B-29541D62B715}"/>
              </a:ext>
            </a:extLst>
          </p:cNvPr>
          <p:cNvSpPr/>
          <p:nvPr/>
        </p:nvSpPr>
        <p:spPr>
          <a:xfrm>
            <a:off x="3790027" y="900064"/>
            <a:ext cx="1598264" cy="847894"/>
          </a:xfrm>
          <a:prstGeom prst="rect">
            <a:avLst/>
          </a:prstGeom>
          <a:no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6" name="Gerade Verbindung mit Pfeil 65">
            <a:extLst>
              <a:ext uri="{FF2B5EF4-FFF2-40B4-BE49-F238E27FC236}">
                <a16:creationId xmlns:a16="http://schemas.microsoft.com/office/drawing/2014/main" id="{C4245762-1CFC-4A41-AF1E-DC7A632EE7FC}"/>
              </a:ext>
            </a:extLst>
          </p:cNvPr>
          <p:cNvCxnSpPr>
            <a:cxnSpLocks/>
            <a:stCxn id="65" idx="3"/>
          </p:cNvCxnSpPr>
          <p:nvPr/>
        </p:nvCxnSpPr>
        <p:spPr>
          <a:xfrm>
            <a:off x="5388291" y="1324011"/>
            <a:ext cx="966424" cy="31737"/>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Gerade Verbindung mit Pfeil 66">
            <a:extLst>
              <a:ext uri="{FF2B5EF4-FFF2-40B4-BE49-F238E27FC236}">
                <a16:creationId xmlns:a16="http://schemas.microsoft.com/office/drawing/2014/main" id="{BA2A8CE5-C38A-4597-910D-568E36CE492B}"/>
              </a:ext>
            </a:extLst>
          </p:cNvPr>
          <p:cNvCxnSpPr/>
          <p:nvPr/>
        </p:nvCxnSpPr>
        <p:spPr>
          <a:xfrm flipH="1">
            <a:off x="5388290" y="1124484"/>
            <a:ext cx="966425" cy="0"/>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C7A9B64C-3C0E-411B-89E8-3EF6C744CEA3}"/>
              </a:ext>
            </a:extLst>
          </p:cNvPr>
          <p:cNvCxnSpPr>
            <a:stCxn id="43" idx="1"/>
          </p:cNvCxnSpPr>
          <p:nvPr/>
        </p:nvCxnSpPr>
        <p:spPr>
          <a:xfrm flipH="1" flipV="1">
            <a:off x="5860833" y="3901646"/>
            <a:ext cx="619186" cy="8427"/>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FB5FC348-2FD2-4268-887C-38C54DF207DA}"/>
              </a:ext>
            </a:extLst>
          </p:cNvPr>
          <p:cNvCxnSpPr>
            <a:cxnSpLocks/>
          </p:cNvCxnSpPr>
          <p:nvPr/>
        </p:nvCxnSpPr>
        <p:spPr>
          <a:xfrm>
            <a:off x="2573902" y="3958632"/>
            <a:ext cx="778930" cy="0"/>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70" name="Gerade Verbindung mit Pfeil 69">
            <a:extLst>
              <a:ext uri="{FF2B5EF4-FFF2-40B4-BE49-F238E27FC236}">
                <a16:creationId xmlns:a16="http://schemas.microsoft.com/office/drawing/2014/main" id="{F88F87BF-4943-4851-85D8-32EA7E04524F}"/>
              </a:ext>
            </a:extLst>
          </p:cNvPr>
          <p:cNvCxnSpPr/>
          <p:nvPr/>
        </p:nvCxnSpPr>
        <p:spPr>
          <a:xfrm flipV="1">
            <a:off x="4699608" y="1733302"/>
            <a:ext cx="8067" cy="432132"/>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71" name="Inhaltsplatzhalter 3">
            <a:extLst>
              <a:ext uri="{FF2B5EF4-FFF2-40B4-BE49-F238E27FC236}">
                <a16:creationId xmlns:a16="http://schemas.microsoft.com/office/drawing/2014/main" id="{5F102F4F-6DDA-4964-A027-37BB2D58B8A3}"/>
              </a:ext>
            </a:extLst>
          </p:cNvPr>
          <p:cNvSpPr txBox="1">
            <a:spLocks/>
          </p:cNvSpPr>
          <p:nvPr/>
        </p:nvSpPr>
        <p:spPr>
          <a:xfrm>
            <a:off x="4775674" y="1903561"/>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Update</a:t>
            </a:r>
          </a:p>
        </p:txBody>
      </p:sp>
      <p:sp>
        <p:nvSpPr>
          <p:cNvPr id="72" name="Inhaltsplatzhalter 3">
            <a:extLst>
              <a:ext uri="{FF2B5EF4-FFF2-40B4-BE49-F238E27FC236}">
                <a16:creationId xmlns:a16="http://schemas.microsoft.com/office/drawing/2014/main" id="{A661E314-3AAD-4FAD-AFB2-E930BF6DC46E}"/>
              </a:ext>
            </a:extLst>
          </p:cNvPr>
          <p:cNvSpPr txBox="1">
            <a:spLocks/>
          </p:cNvSpPr>
          <p:nvPr/>
        </p:nvSpPr>
        <p:spPr>
          <a:xfrm>
            <a:off x="5698649" y="951815"/>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Update</a:t>
            </a:r>
          </a:p>
        </p:txBody>
      </p:sp>
      <p:sp>
        <p:nvSpPr>
          <p:cNvPr id="73" name="Inhaltsplatzhalter 3">
            <a:extLst>
              <a:ext uri="{FF2B5EF4-FFF2-40B4-BE49-F238E27FC236}">
                <a16:creationId xmlns:a16="http://schemas.microsoft.com/office/drawing/2014/main" id="{A6936AA4-6088-49FD-BAC5-AFB6A2737B69}"/>
              </a:ext>
            </a:extLst>
          </p:cNvPr>
          <p:cNvSpPr txBox="1">
            <a:spLocks/>
          </p:cNvSpPr>
          <p:nvPr/>
        </p:nvSpPr>
        <p:spPr>
          <a:xfrm>
            <a:off x="2989248" y="966203"/>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Initial </a:t>
            </a:r>
            <a:r>
              <a:rPr lang="de-DE" sz="800" dirty="0" err="1"/>
              <a:t>version</a:t>
            </a:r>
            <a:endParaRPr lang="de-DE" sz="800" dirty="0"/>
          </a:p>
        </p:txBody>
      </p:sp>
      <p:sp>
        <p:nvSpPr>
          <p:cNvPr id="74" name="Inhaltsplatzhalter 3">
            <a:extLst>
              <a:ext uri="{FF2B5EF4-FFF2-40B4-BE49-F238E27FC236}">
                <a16:creationId xmlns:a16="http://schemas.microsoft.com/office/drawing/2014/main" id="{01AA69AE-1EF5-4AB6-BD82-8AC148389974}"/>
              </a:ext>
            </a:extLst>
          </p:cNvPr>
          <p:cNvSpPr txBox="1">
            <a:spLocks/>
          </p:cNvSpPr>
          <p:nvPr/>
        </p:nvSpPr>
        <p:spPr>
          <a:xfrm>
            <a:off x="5624359" y="1475297"/>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 </a:t>
            </a:r>
            <a:r>
              <a:rPr lang="de-DE" sz="800" dirty="0" err="1"/>
              <a:t>for</a:t>
            </a:r>
            <a:r>
              <a:rPr lang="de-DE" sz="800" dirty="0"/>
              <a:t> </a:t>
            </a:r>
            <a:r>
              <a:rPr lang="de-DE" sz="800" dirty="0" err="1"/>
              <a:t>talks</a:t>
            </a:r>
            <a:endParaRPr lang="de-DE" sz="800" dirty="0"/>
          </a:p>
        </p:txBody>
      </p:sp>
      <p:sp>
        <p:nvSpPr>
          <p:cNvPr id="75" name="Inhaltsplatzhalter 3">
            <a:extLst>
              <a:ext uri="{FF2B5EF4-FFF2-40B4-BE49-F238E27FC236}">
                <a16:creationId xmlns:a16="http://schemas.microsoft.com/office/drawing/2014/main" id="{7791F658-9487-40D3-B486-0E6FFD26C71F}"/>
              </a:ext>
            </a:extLst>
          </p:cNvPr>
          <p:cNvSpPr txBox="1">
            <a:spLocks/>
          </p:cNvSpPr>
          <p:nvPr/>
        </p:nvSpPr>
        <p:spPr>
          <a:xfrm>
            <a:off x="2984687" y="1519488"/>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 </a:t>
            </a:r>
            <a:r>
              <a:rPr lang="de-DE" sz="800" dirty="0" err="1"/>
              <a:t>for</a:t>
            </a:r>
            <a:r>
              <a:rPr lang="de-DE" sz="800" dirty="0"/>
              <a:t> </a:t>
            </a:r>
            <a:r>
              <a:rPr lang="de-DE" sz="800" dirty="0" err="1"/>
              <a:t>talks</a:t>
            </a:r>
            <a:endParaRPr lang="de-DE" sz="800" dirty="0"/>
          </a:p>
        </p:txBody>
      </p:sp>
      <p:sp>
        <p:nvSpPr>
          <p:cNvPr id="76" name="Inhaltsplatzhalter 3">
            <a:extLst>
              <a:ext uri="{FF2B5EF4-FFF2-40B4-BE49-F238E27FC236}">
                <a16:creationId xmlns:a16="http://schemas.microsoft.com/office/drawing/2014/main" id="{46B1B735-F731-494A-AEAE-156EDEB483DE}"/>
              </a:ext>
            </a:extLst>
          </p:cNvPr>
          <p:cNvSpPr txBox="1">
            <a:spLocks/>
          </p:cNvSpPr>
          <p:nvPr/>
        </p:nvSpPr>
        <p:spPr>
          <a:xfrm>
            <a:off x="2789892" y="4034167"/>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a:t>
            </a:r>
          </a:p>
        </p:txBody>
      </p:sp>
      <p:sp>
        <p:nvSpPr>
          <p:cNvPr id="77" name="Inhaltsplatzhalter 3">
            <a:extLst>
              <a:ext uri="{FF2B5EF4-FFF2-40B4-BE49-F238E27FC236}">
                <a16:creationId xmlns:a16="http://schemas.microsoft.com/office/drawing/2014/main" id="{DEC5063F-B52A-43F7-B3D2-AC86DECF651F}"/>
              </a:ext>
            </a:extLst>
          </p:cNvPr>
          <p:cNvSpPr txBox="1">
            <a:spLocks/>
          </p:cNvSpPr>
          <p:nvPr/>
        </p:nvSpPr>
        <p:spPr>
          <a:xfrm>
            <a:off x="6053802" y="3999082"/>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a:t>
            </a:r>
          </a:p>
        </p:txBody>
      </p:sp>
      <p:cxnSp>
        <p:nvCxnSpPr>
          <p:cNvPr id="78" name="Gerade Verbindung mit Pfeil 77">
            <a:extLst>
              <a:ext uri="{FF2B5EF4-FFF2-40B4-BE49-F238E27FC236}">
                <a16:creationId xmlns:a16="http://schemas.microsoft.com/office/drawing/2014/main" id="{A7EB200C-018B-4084-9AF5-85A5E6DDB504}"/>
              </a:ext>
            </a:extLst>
          </p:cNvPr>
          <p:cNvCxnSpPr/>
          <p:nvPr/>
        </p:nvCxnSpPr>
        <p:spPr>
          <a:xfrm flipV="1">
            <a:off x="4451741" y="1733302"/>
            <a:ext cx="8067" cy="432132"/>
          </a:xfrm>
          <a:prstGeom prst="straightConnector1">
            <a:avLst/>
          </a:prstGeom>
          <a:ln>
            <a:solidFill>
              <a:srgbClr val="96969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Inhaltsplatzhalter 3">
            <a:extLst>
              <a:ext uri="{FF2B5EF4-FFF2-40B4-BE49-F238E27FC236}">
                <a16:creationId xmlns:a16="http://schemas.microsoft.com/office/drawing/2014/main" id="{1E795BA1-B4E2-44C9-8454-CF980A9D798B}"/>
              </a:ext>
            </a:extLst>
          </p:cNvPr>
          <p:cNvSpPr txBox="1">
            <a:spLocks/>
          </p:cNvSpPr>
          <p:nvPr/>
        </p:nvSpPr>
        <p:spPr>
          <a:xfrm>
            <a:off x="4142680" y="1894468"/>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a:t>
            </a:r>
          </a:p>
        </p:txBody>
      </p:sp>
      <p:cxnSp>
        <p:nvCxnSpPr>
          <p:cNvPr id="80" name="Gerade Verbindung mit Pfeil 79">
            <a:extLst>
              <a:ext uri="{FF2B5EF4-FFF2-40B4-BE49-F238E27FC236}">
                <a16:creationId xmlns:a16="http://schemas.microsoft.com/office/drawing/2014/main" id="{A85A63D4-CD62-4574-8BD1-B11ADE5E6143}"/>
              </a:ext>
            </a:extLst>
          </p:cNvPr>
          <p:cNvCxnSpPr>
            <a:cxnSpLocks/>
          </p:cNvCxnSpPr>
          <p:nvPr/>
        </p:nvCxnSpPr>
        <p:spPr>
          <a:xfrm>
            <a:off x="4461811" y="1308357"/>
            <a:ext cx="340839" cy="0"/>
          </a:xfrm>
          <a:prstGeom prst="straightConnector1">
            <a:avLst/>
          </a:prstGeom>
          <a:ln>
            <a:solidFill>
              <a:srgbClr val="96969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Inhaltsplatzhalter 3">
            <a:extLst>
              <a:ext uri="{FF2B5EF4-FFF2-40B4-BE49-F238E27FC236}">
                <a16:creationId xmlns:a16="http://schemas.microsoft.com/office/drawing/2014/main" id="{9EA22D50-0716-44BE-9359-E2DEE8A7717E}"/>
              </a:ext>
            </a:extLst>
          </p:cNvPr>
          <p:cNvSpPr txBox="1">
            <a:spLocks/>
          </p:cNvSpPr>
          <p:nvPr/>
        </p:nvSpPr>
        <p:spPr>
          <a:xfrm>
            <a:off x="4433904" y="1339034"/>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corresponds</a:t>
            </a:r>
            <a:endParaRPr lang="de-DE" sz="800" dirty="0"/>
          </a:p>
        </p:txBody>
      </p:sp>
      <p:sp>
        <p:nvSpPr>
          <p:cNvPr id="82" name="Inhaltsplatzhalter 3">
            <a:extLst>
              <a:ext uri="{FF2B5EF4-FFF2-40B4-BE49-F238E27FC236}">
                <a16:creationId xmlns:a16="http://schemas.microsoft.com/office/drawing/2014/main" id="{2CCDFCED-0323-4F0D-9FCC-AB92AEC9D3AA}"/>
              </a:ext>
            </a:extLst>
          </p:cNvPr>
          <p:cNvSpPr txBox="1">
            <a:spLocks/>
          </p:cNvSpPr>
          <p:nvPr/>
        </p:nvSpPr>
        <p:spPr>
          <a:xfrm>
            <a:off x="4862606" y="1498480"/>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prototype</a:t>
            </a:r>
          </a:p>
        </p:txBody>
      </p:sp>
      <p:sp>
        <p:nvSpPr>
          <p:cNvPr id="2" name="Rechteck 1">
            <a:extLst>
              <a:ext uri="{FF2B5EF4-FFF2-40B4-BE49-F238E27FC236}">
                <a16:creationId xmlns:a16="http://schemas.microsoft.com/office/drawing/2014/main" id="{5E6DE6BE-518C-4AC7-8AA5-10B1F3BA620D}"/>
              </a:ext>
            </a:extLst>
          </p:cNvPr>
          <p:cNvSpPr/>
          <p:nvPr/>
        </p:nvSpPr>
        <p:spPr>
          <a:xfrm>
            <a:off x="2573902" y="900064"/>
            <a:ext cx="6470707" cy="3601064"/>
          </a:xfrm>
          <a:prstGeom prst="rect">
            <a:avLst/>
          </a:prstGeom>
          <a:solidFill>
            <a:schemeClr val="bg1">
              <a:lumMod val="85000"/>
              <a:alpha val="84000"/>
            </a:schemeClr>
          </a:solidFill>
          <a:ln>
            <a:solidFill>
              <a:srgbClr val="969696">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Rechteck 83">
            <a:extLst>
              <a:ext uri="{FF2B5EF4-FFF2-40B4-BE49-F238E27FC236}">
                <a16:creationId xmlns:a16="http://schemas.microsoft.com/office/drawing/2014/main" id="{C5ED8388-E41B-4865-9AC4-745CF281DE19}"/>
              </a:ext>
            </a:extLst>
          </p:cNvPr>
          <p:cNvSpPr/>
          <p:nvPr/>
        </p:nvSpPr>
        <p:spPr>
          <a:xfrm>
            <a:off x="3005899" y="1063637"/>
            <a:ext cx="5814607" cy="2773111"/>
          </a:xfrm>
          <a:prstGeom prst="rect">
            <a:avLst/>
          </a:prstGeom>
          <a:solidFill>
            <a:schemeClr val="tx1">
              <a:lumMod val="50000"/>
              <a:lumOff val="50000"/>
            </a:schemeClr>
          </a:solidFill>
          <a:ln>
            <a:solidFill>
              <a:srgbClr val="969696">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de-DE" dirty="0" err="1"/>
              <a:t>You</a:t>
            </a:r>
            <a:r>
              <a:rPr lang="de-DE" dirty="0"/>
              <a:t> </a:t>
            </a:r>
            <a:r>
              <a:rPr lang="de-DE" dirty="0" err="1"/>
              <a:t>can</a:t>
            </a:r>
            <a:r>
              <a:rPr lang="de-DE" dirty="0"/>
              <a:t> interview </a:t>
            </a:r>
            <a:r>
              <a:rPr lang="de-DE" dirty="0" err="1"/>
              <a:t>people</a:t>
            </a:r>
            <a:endParaRPr lang="de-DE" dirty="0"/>
          </a:p>
          <a:p>
            <a:pPr marL="285750" indent="-285750">
              <a:buFont typeface="Arial" panose="020B0604020202020204" pitchFamily="34" charset="0"/>
              <a:buChar char="•"/>
            </a:pPr>
            <a:r>
              <a:rPr lang="de-DE" dirty="0" err="1"/>
              <a:t>You</a:t>
            </a:r>
            <a:r>
              <a:rPr lang="de-DE" dirty="0"/>
              <a:t> </a:t>
            </a:r>
            <a:r>
              <a:rPr lang="de-DE" dirty="0" err="1"/>
              <a:t>can</a:t>
            </a:r>
            <a:r>
              <a:rPr lang="de-DE" dirty="0"/>
              <a:t> </a:t>
            </a:r>
            <a:r>
              <a:rPr lang="de-DE" dirty="0" err="1"/>
              <a:t>observe</a:t>
            </a:r>
            <a:r>
              <a:rPr lang="de-DE" dirty="0"/>
              <a:t> </a:t>
            </a:r>
            <a:r>
              <a:rPr lang="de-DE" dirty="0" err="1"/>
              <a:t>people</a:t>
            </a:r>
            <a:endParaRPr lang="de-DE" dirty="0"/>
          </a:p>
          <a:p>
            <a:pPr marL="285750" indent="-285750">
              <a:buFont typeface="Arial" panose="020B0604020202020204" pitchFamily="34" charset="0"/>
              <a:buChar char="•"/>
            </a:pPr>
            <a:r>
              <a:rPr lang="de-DE" dirty="0" err="1"/>
              <a:t>We</a:t>
            </a:r>
            <a:r>
              <a:rPr lang="de-DE" dirty="0"/>
              <a:t> will </a:t>
            </a:r>
            <a:r>
              <a:rPr lang="de-DE" dirty="0" err="1"/>
              <a:t>write</a:t>
            </a:r>
            <a:r>
              <a:rPr lang="de-DE" dirty="0"/>
              <a:t> down </a:t>
            </a:r>
            <a:r>
              <a:rPr lang="de-DE" dirty="0" err="1"/>
              <a:t>use</a:t>
            </a:r>
            <a:r>
              <a:rPr lang="de-DE" dirty="0"/>
              <a:t> </a:t>
            </a:r>
            <a:r>
              <a:rPr lang="de-DE" dirty="0" err="1"/>
              <a:t>scenarios</a:t>
            </a:r>
            <a:endParaRPr lang="de-DE" dirty="0"/>
          </a:p>
        </p:txBody>
      </p:sp>
      <p:sp>
        <p:nvSpPr>
          <p:cNvPr id="85" name="Rechteck 84">
            <a:extLst>
              <a:ext uri="{FF2B5EF4-FFF2-40B4-BE49-F238E27FC236}">
                <a16:creationId xmlns:a16="http://schemas.microsoft.com/office/drawing/2014/main" id="{6952471E-76F0-495B-89C3-801D6983A5A9}"/>
              </a:ext>
            </a:extLst>
          </p:cNvPr>
          <p:cNvSpPr/>
          <p:nvPr/>
        </p:nvSpPr>
        <p:spPr>
          <a:xfrm>
            <a:off x="252783" y="2752330"/>
            <a:ext cx="2321119" cy="1748798"/>
          </a:xfrm>
          <a:prstGeom prst="rect">
            <a:avLst/>
          </a:prstGeom>
          <a:solidFill>
            <a:schemeClr val="bg1">
              <a:lumMod val="85000"/>
              <a:alpha val="84000"/>
            </a:schemeClr>
          </a:solidFill>
          <a:ln>
            <a:solidFill>
              <a:srgbClr val="969696">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41627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793098A-2A9E-44BE-A573-F9E1814577BA}"/>
              </a:ext>
            </a:extLst>
          </p:cNvPr>
          <p:cNvSpPr>
            <a:spLocks noGrp="1"/>
          </p:cNvSpPr>
          <p:nvPr>
            <p:ph type="title"/>
          </p:nvPr>
        </p:nvSpPr>
        <p:spPr>
          <a:xfrm>
            <a:off x="540000" y="276401"/>
            <a:ext cx="7524750" cy="443628"/>
          </a:xfrm>
        </p:spPr>
        <p:txBody>
          <a:bodyPr/>
          <a:lstStyle/>
          <a:p>
            <a:r>
              <a:rPr lang="de-DE" dirty="0" err="1"/>
              <a:t>Prioritize</a:t>
            </a:r>
            <a:r>
              <a:rPr lang="de-DE" dirty="0"/>
              <a:t> </a:t>
            </a:r>
            <a:r>
              <a:rPr lang="de-DE" dirty="0" err="1"/>
              <a:t>Ideas</a:t>
            </a:r>
            <a:endParaRPr lang="de-DE" dirty="0"/>
          </a:p>
        </p:txBody>
      </p:sp>
      <p:sp>
        <p:nvSpPr>
          <p:cNvPr id="4" name="Fußzeilenplatzhalter 3">
            <a:extLst>
              <a:ext uri="{FF2B5EF4-FFF2-40B4-BE49-F238E27FC236}">
                <a16:creationId xmlns:a16="http://schemas.microsoft.com/office/drawing/2014/main" id="{91483F2F-F026-48B6-A84F-5665EADB4085}"/>
              </a:ext>
            </a:extLst>
          </p:cNvPr>
          <p:cNvSpPr>
            <a:spLocks noGrp="1"/>
          </p:cNvSpPr>
          <p:nvPr>
            <p:ph type="ftr" sz="quarter" idx="10"/>
          </p:nvPr>
        </p:nvSpPr>
        <p:spPr/>
        <p:txBody>
          <a:bodyPr/>
          <a:lstStyle/>
          <a:p>
            <a:r>
              <a:rPr lang="de-DE"/>
              <a:t>Referent_in ergänzen bitte | Folientitel in Kurzform</a:t>
            </a:r>
            <a:endParaRPr lang="de-DE" dirty="0"/>
          </a:p>
        </p:txBody>
      </p:sp>
      <p:sp>
        <p:nvSpPr>
          <p:cNvPr id="5" name="Foliennummernplatzhalter 4">
            <a:extLst>
              <a:ext uri="{FF2B5EF4-FFF2-40B4-BE49-F238E27FC236}">
                <a16:creationId xmlns:a16="http://schemas.microsoft.com/office/drawing/2014/main" id="{863006AE-8DCC-45E8-A7D3-5F5BA0A25DCA}"/>
              </a:ext>
            </a:extLst>
          </p:cNvPr>
          <p:cNvSpPr>
            <a:spLocks noGrp="1"/>
          </p:cNvSpPr>
          <p:nvPr>
            <p:ph type="sldNum" sz="quarter" idx="11"/>
          </p:nvPr>
        </p:nvSpPr>
        <p:spPr/>
        <p:txBody>
          <a:bodyPr/>
          <a:lstStyle/>
          <a:p>
            <a:fld id="{45D25029-37DE-484F-BFE0-9B37AF2B26B8}" type="slidenum">
              <a:rPr lang="de-DE" smtClean="0"/>
              <a:pPr/>
              <a:t>34</a:t>
            </a:fld>
            <a:endParaRPr lang="de-DE" dirty="0"/>
          </a:p>
        </p:txBody>
      </p:sp>
      <p:cxnSp>
        <p:nvCxnSpPr>
          <p:cNvPr id="82" name="Verbinder: gekrümmt 81">
            <a:extLst>
              <a:ext uri="{FF2B5EF4-FFF2-40B4-BE49-F238E27FC236}">
                <a16:creationId xmlns:a16="http://schemas.microsoft.com/office/drawing/2014/main" id="{FDE2C860-0F20-485B-878D-0B75BEB6D741}"/>
              </a:ext>
            </a:extLst>
          </p:cNvPr>
          <p:cNvCxnSpPr>
            <a:cxnSpLocks/>
            <a:stCxn id="137" idx="3"/>
            <a:endCxn id="115" idx="0"/>
          </p:cNvCxnSpPr>
          <p:nvPr/>
        </p:nvCxnSpPr>
        <p:spPr>
          <a:xfrm>
            <a:off x="5388291" y="1324011"/>
            <a:ext cx="2288495" cy="2005821"/>
          </a:xfrm>
          <a:prstGeom prst="curvedConnector2">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83" name="Pfeil: Fünfeck 82">
            <a:extLst>
              <a:ext uri="{FF2B5EF4-FFF2-40B4-BE49-F238E27FC236}">
                <a16:creationId xmlns:a16="http://schemas.microsoft.com/office/drawing/2014/main" id="{B9FBC809-1844-4DE5-A695-84A238DABD81}"/>
              </a:ext>
            </a:extLst>
          </p:cNvPr>
          <p:cNvSpPr/>
          <p:nvPr/>
        </p:nvSpPr>
        <p:spPr>
          <a:xfrm>
            <a:off x="6354715" y="1016066"/>
            <a:ext cx="2508001" cy="1106021"/>
          </a:xfrm>
          <a:prstGeom prst="homePlate">
            <a:avLst>
              <a:gd name="adj" fmla="val 0"/>
            </a:avLst>
          </a:prstGeom>
          <a:solidFill>
            <a:schemeClr val="bg1"/>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cxnSp>
        <p:nvCxnSpPr>
          <p:cNvPr id="84" name="Verbinder: gekrümmt 83">
            <a:extLst>
              <a:ext uri="{FF2B5EF4-FFF2-40B4-BE49-F238E27FC236}">
                <a16:creationId xmlns:a16="http://schemas.microsoft.com/office/drawing/2014/main" id="{45911328-BE7B-4ACC-9DB3-EE658488BA68}"/>
              </a:ext>
            </a:extLst>
          </p:cNvPr>
          <p:cNvCxnSpPr>
            <a:cxnSpLocks/>
            <a:stCxn id="137" idx="1"/>
            <a:endCxn id="130" idx="0"/>
          </p:cNvCxnSpPr>
          <p:nvPr/>
        </p:nvCxnSpPr>
        <p:spPr>
          <a:xfrm rot="10800000" flipV="1">
            <a:off x="1431219" y="1324010"/>
            <a:ext cx="2358809" cy="2091009"/>
          </a:xfrm>
          <a:prstGeom prst="curvedConnector2">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85" name="Pfeil: Fünfeck 84">
            <a:extLst>
              <a:ext uri="{FF2B5EF4-FFF2-40B4-BE49-F238E27FC236}">
                <a16:creationId xmlns:a16="http://schemas.microsoft.com/office/drawing/2014/main" id="{3867D96A-5AF0-4F89-B48A-BB4ECEA28030}"/>
              </a:ext>
            </a:extLst>
          </p:cNvPr>
          <p:cNvSpPr/>
          <p:nvPr/>
        </p:nvSpPr>
        <p:spPr>
          <a:xfrm>
            <a:off x="290242" y="1016066"/>
            <a:ext cx="2281945" cy="1725783"/>
          </a:xfrm>
          <a:prstGeom prst="homePlate">
            <a:avLst>
              <a:gd name="adj" fmla="val 0"/>
            </a:avLst>
          </a:prstGeom>
          <a:solidFill>
            <a:schemeClr val="bg1"/>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86" name="Rechteck 85">
            <a:extLst>
              <a:ext uri="{FF2B5EF4-FFF2-40B4-BE49-F238E27FC236}">
                <a16:creationId xmlns:a16="http://schemas.microsoft.com/office/drawing/2014/main" id="{BA35768F-B25F-4852-BE2C-E0AB08F80D80}"/>
              </a:ext>
            </a:extLst>
          </p:cNvPr>
          <p:cNvSpPr/>
          <p:nvPr/>
        </p:nvSpPr>
        <p:spPr>
          <a:xfrm>
            <a:off x="6426373" y="3732487"/>
            <a:ext cx="2304053" cy="667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pic>
        <p:nvPicPr>
          <p:cNvPr id="87" name="Grafik 86" descr="Robot">
            <a:extLst>
              <a:ext uri="{FF2B5EF4-FFF2-40B4-BE49-F238E27FC236}">
                <a16:creationId xmlns:a16="http://schemas.microsoft.com/office/drawing/2014/main" id="{A5B40BAB-60BD-42AE-A9FF-5346CD3DEC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4559" y="3292688"/>
            <a:ext cx="354994" cy="354994"/>
          </a:xfrm>
          <a:prstGeom prst="rect">
            <a:avLst/>
          </a:prstGeom>
        </p:spPr>
      </p:pic>
      <p:sp>
        <p:nvSpPr>
          <p:cNvPr id="88" name="Inhaltsplatzhalter 3">
            <a:extLst>
              <a:ext uri="{FF2B5EF4-FFF2-40B4-BE49-F238E27FC236}">
                <a16:creationId xmlns:a16="http://schemas.microsoft.com/office/drawing/2014/main" id="{459CF83F-7F14-4585-A27B-690463B8F0F7}"/>
              </a:ext>
            </a:extLst>
          </p:cNvPr>
          <p:cNvSpPr txBox="1">
            <a:spLocks/>
          </p:cNvSpPr>
          <p:nvPr/>
        </p:nvSpPr>
        <p:spPr>
          <a:xfrm>
            <a:off x="453572" y="1016484"/>
            <a:ext cx="1730418" cy="216000"/>
          </a:xfrm>
          <a:prstGeom prst="rect">
            <a:avLst/>
          </a:prstGeom>
        </p:spPr>
        <p:txBody>
          <a:bodyP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79388" indent="-179388"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3pPr>
            <a:lvl4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450850" indent="-179388" algn="l" defTabSz="685800" rtl="0" eaLnBrk="1" latinLnBrk="0" hangingPunct="1">
              <a:lnSpc>
                <a:spcPts val="1900"/>
              </a:lnSpc>
              <a:spcBef>
                <a:spcPts val="0"/>
              </a:spcBef>
              <a:spcAft>
                <a:spcPts val="550"/>
              </a:spcAft>
              <a:buClr>
                <a:schemeClr val="accent1"/>
              </a:buClr>
              <a:buFont typeface="Arial" panose="020B0604020202020204" pitchFamily="34" charset="0"/>
              <a:buChar char="•"/>
              <a:tabLst/>
              <a:defRPr sz="1600" kern="1200">
                <a:solidFill>
                  <a:schemeClr val="tx1"/>
                </a:solidFill>
                <a:latin typeface="HTWBerlin Office" panose="02000000000000000000" pitchFamily="2" charset="0"/>
                <a:ea typeface="+mn-ea"/>
                <a:cs typeface="+mn-cs"/>
              </a:defRPr>
            </a:lvl5pPr>
            <a:lvl6pPr marL="628650" indent="-17780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defTabSz="914400">
              <a:lnSpc>
                <a:spcPct val="100000"/>
              </a:lnSpc>
              <a:spcBef>
                <a:spcPts val="400"/>
              </a:spcBef>
              <a:spcAft>
                <a:spcPts val="400"/>
              </a:spcAft>
              <a:buClr>
                <a:schemeClr val="tx1"/>
              </a:buClr>
            </a:pPr>
            <a:r>
              <a:rPr lang="de-DE" sz="1400" b="1" i="1" dirty="0">
                <a:solidFill>
                  <a:schemeClr val="bg1">
                    <a:lumMod val="50000"/>
                  </a:schemeClr>
                </a:solidFill>
                <a:latin typeface="+mn-lt"/>
              </a:rPr>
              <a:t>Ideation</a:t>
            </a:r>
          </a:p>
        </p:txBody>
      </p:sp>
      <p:pic>
        <p:nvPicPr>
          <p:cNvPr id="89" name="Grafik 88" descr="Männliches Profil">
            <a:extLst>
              <a:ext uri="{FF2B5EF4-FFF2-40B4-BE49-F238E27FC236}">
                <a16:creationId xmlns:a16="http://schemas.microsoft.com/office/drawing/2014/main" id="{A5F12715-1BAE-421F-B549-653D5436E9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34" y="1784190"/>
            <a:ext cx="314945" cy="314945"/>
          </a:xfrm>
          <a:prstGeom prst="rect">
            <a:avLst/>
          </a:prstGeom>
        </p:spPr>
      </p:pic>
      <p:pic>
        <p:nvPicPr>
          <p:cNvPr id="90" name="Grafik 89" descr="Lehrer">
            <a:extLst>
              <a:ext uri="{FF2B5EF4-FFF2-40B4-BE49-F238E27FC236}">
                <a16:creationId xmlns:a16="http://schemas.microsoft.com/office/drawing/2014/main" id="{DEF2EF01-F536-4FB0-B5B9-5D53068607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4650" y="1331462"/>
            <a:ext cx="335729" cy="335729"/>
          </a:xfrm>
          <a:prstGeom prst="rect">
            <a:avLst/>
          </a:prstGeom>
        </p:spPr>
      </p:pic>
      <p:pic>
        <p:nvPicPr>
          <p:cNvPr id="91" name="Grafik 90" descr="Arzt">
            <a:extLst>
              <a:ext uri="{FF2B5EF4-FFF2-40B4-BE49-F238E27FC236}">
                <a16:creationId xmlns:a16="http://schemas.microsoft.com/office/drawing/2014/main" id="{E6328FC3-222D-4176-AD7A-B153BA4AF8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92394" y="1747958"/>
            <a:ext cx="387408" cy="387408"/>
          </a:xfrm>
          <a:prstGeom prst="rect">
            <a:avLst/>
          </a:prstGeom>
        </p:spPr>
      </p:pic>
      <p:pic>
        <p:nvPicPr>
          <p:cNvPr id="92" name="Grafik 91" descr="Chatblase">
            <a:extLst>
              <a:ext uri="{FF2B5EF4-FFF2-40B4-BE49-F238E27FC236}">
                <a16:creationId xmlns:a16="http://schemas.microsoft.com/office/drawing/2014/main" id="{0923CC8B-67A0-4313-B5AC-05E0235CB7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678182" y="1733302"/>
            <a:ext cx="241558" cy="216000"/>
          </a:xfrm>
          <a:prstGeom prst="rect">
            <a:avLst/>
          </a:prstGeom>
        </p:spPr>
      </p:pic>
      <p:pic>
        <p:nvPicPr>
          <p:cNvPr id="93" name="Grafik 92" descr="Gruppenbrainstorming">
            <a:extLst>
              <a:ext uri="{FF2B5EF4-FFF2-40B4-BE49-F238E27FC236}">
                <a16:creationId xmlns:a16="http://schemas.microsoft.com/office/drawing/2014/main" id="{37E1A3F2-E8EF-47E4-A358-B163360FC0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7637" y="2171598"/>
            <a:ext cx="449753" cy="449753"/>
          </a:xfrm>
          <a:prstGeom prst="rect">
            <a:avLst/>
          </a:prstGeom>
        </p:spPr>
      </p:pic>
      <p:pic>
        <p:nvPicPr>
          <p:cNvPr id="94" name="Grafik 93" descr="Person mit Idee">
            <a:extLst>
              <a:ext uri="{FF2B5EF4-FFF2-40B4-BE49-F238E27FC236}">
                <a16:creationId xmlns:a16="http://schemas.microsoft.com/office/drawing/2014/main" id="{1020E4F5-E56D-4B27-9A72-AB4F53B13C0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01095" y="3698872"/>
            <a:ext cx="490605" cy="516797"/>
          </a:xfrm>
          <a:prstGeom prst="rect">
            <a:avLst/>
          </a:prstGeom>
        </p:spPr>
      </p:pic>
      <p:sp>
        <p:nvSpPr>
          <p:cNvPr id="95" name="Inhaltsplatzhalter 3">
            <a:extLst>
              <a:ext uri="{FF2B5EF4-FFF2-40B4-BE49-F238E27FC236}">
                <a16:creationId xmlns:a16="http://schemas.microsoft.com/office/drawing/2014/main" id="{B36FE2DC-299F-4A84-8603-BC994C3A72DA}"/>
              </a:ext>
            </a:extLst>
          </p:cNvPr>
          <p:cNvSpPr txBox="1">
            <a:spLocks/>
          </p:cNvSpPr>
          <p:nvPr/>
        </p:nvSpPr>
        <p:spPr>
          <a:xfrm>
            <a:off x="945487" y="1355748"/>
            <a:ext cx="1521304" cy="311443"/>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Gather </a:t>
            </a:r>
            <a:r>
              <a:rPr lang="de-DE" sz="800" dirty="0" err="1"/>
              <a:t>Existing</a:t>
            </a:r>
            <a:r>
              <a:rPr lang="de-DE" sz="800" dirty="0"/>
              <a:t> Info </a:t>
            </a:r>
            <a:r>
              <a:rPr lang="de-DE" sz="800" i="1" dirty="0"/>
              <a:t>(Competition Analysis, Live Cases, </a:t>
            </a:r>
            <a:r>
              <a:rPr lang="de-DE" sz="800" i="1" dirty="0" err="1"/>
              <a:t>techncial</a:t>
            </a:r>
            <a:r>
              <a:rPr lang="de-DE" sz="800" i="1" dirty="0"/>
              <a:t> </a:t>
            </a:r>
            <a:r>
              <a:rPr lang="de-DE" sz="800" i="1" dirty="0" err="1"/>
              <a:t>data</a:t>
            </a:r>
            <a:r>
              <a:rPr lang="de-DE" sz="800" i="1" dirty="0"/>
              <a:t>…)</a:t>
            </a:r>
          </a:p>
        </p:txBody>
      </p:sp>
      <p:sp>
        <p:nvSpPr>
          <p:cNvPr id="96" name="Inhaltsplatzhalter 3">
            <a:extLst>
              <a:ext uri="{FF2B5EF4-FFF2-40B4-BE49-F238E27FC236}">
                <a16:creationId xmlns:a16="http://schemas.microsoft.com/office/drawing/2014/main" id="{6922E4FD-10E2-4B3A-84CD-7D2D98ECBCDC}"/>
              </a:ext>
            </a:extLst>
          </p:cNvPr>
          <p:cNvSpPr txBox="1">
            <a:spLocks/>
          </p:cNvSpPr>
          <p:nvPr/>
        </p:nvSpPr>
        <p:spPr>
          <a:xfrm>
            <a:off x="945487" y="2340362"/>
            <a:ext cx="1328587" cy="275865"/>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Prepare</a:t>
            </a:r>
            <a:r>
              <a:rPr lang="de-DE" sz="800" dirty="0"/>
              <a:t> </a:t>
            </a:r>
            <a:r>
              <a:rPr lang="de-DE" sz="800" dirty="0" err="1"/>
              <a:t>first</a:t>
            </a:r>
            <a:r>
              <a:rPr lang="de-DE" sz="800" dirty="0"/>
              <a:t> </a:t>
            </a:r>
            <a:r>
              <a:rPr lang="de-DE" sz="800" dirty="0" err="1"/>
              <a:t>wishes</a:t>
            </a:r>
            <a:r>
              <a:rPr lang="de-DE" sz="800" dirty="0"/>
              <a:t>, </a:t>
            </a:r>
            <a:r>
              <a:rPr lang="de-DE" sz="800" dirty="0" err="1"/>
              <a:t>ideas</a:t>
            </a:r>
            <a:r>
              <a:rPr lang="de-DE" sz="800" dirty="0"/>
              <a:t> and </a:t>
            </a:r>
            <a:r>
              <a:rPr lang="de-DE" sz="800" dirty="0" err="1"/>
              <a:t>key</a:t>
            </a:r>
            <a:r>
              <a:rPr lang="de-DE" sz="800" dirty="0"/>
              <a:t> </a:t>
            </a:r>
            <a:r>
              <a:rPr lang="de-DE" sz="800" dirty="0" err="1"/>
              <a:t>features</a:t>
            </a:r>
            <a:endParaRPr lang="de-DE" sz="800" dirty="0"/>
          </a:p>
        </p:txBody>
      </p:sp>
      <p:sp>
        <p:nvSpPr>
          <p:cNvPr id="97" name="Inhaltsplatzhalter 3">
            <a:extLst>
              <a:ext uri="{FF2B5EF4-FFF2-40B4-BE49-F238E27FC236}">
                <a16:creationId xmlns:a16="http://schemas.microsoft.com/office/drawing/2014/main" id="{A65C6F53-AB92-4894-A781-03C6051836F7}"/>
              </a:ext>
            </a:extLst>
          </p:cNvPr>
          <p:cNvSpPr txBox="1">
            <a:spLocks/>
          </p:cNvSpPr>
          <p:nvPr/>
        </p:nvSpPr>
        <p:spPr>
          <a:xfrm>
            <a:off x="945487" y="1784190"/>
            <a:ext cx="959925" cy="36047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a:t>
            </a:r>
            <a:r>
              <a:rPr lang="de-DE" sz="800" i="1" dirty="0" err="1"/>
              <a:t>user</a:t>
            </a:r>
            <a:r>
              <a:rPr lang="de-DE" sz="800" i="1" dirty="0"/>
              <a:t>,                    </a:t>
            </a:r>
            <a:r>
              <a:rPr lang="de-DE" sz="800" i="1" dirty="0" err="1"/>
              <a:t>let‘s</a:t>
            </a:r>
            <a:r>
              <a:rPr lang="de-DE" sz="800" i="1" dirty="0"/>
              <a:t> </a:t>
            </a:r>
            <a:r>
              <a:rPr lang="de-DE" sz="800" i="1" dirty="0" err="1"/>
              <a:t>talk</a:t>
            </a:r>
            <a:r>
              <a:rPr lang="de-DE" sz="800" i="1" dirty="0"/>
              <a:t> </a:t>
            </a:r>
            <a:r>
              <a:rPr lang="de-DE" sz="800" i="1" dirty="0" err="1"/>
              <a:t>about</a:t>
            </a:r>
            <a:r>
              <a:rPr lang="de-DE" sz="800" i="1" dirty="0"/>
              <a:t> </a:t>
            </a:r>
            <a:r>
              <a:rPr lang="de-DE" sz="800" i="1" dirty="0" err="1"/>
              <a:t>the</a:t>
            </a:r>
            <a:r>
              <a:rPr lang="de-DE" sz="800" i="1" dirty="0"/>
              <a:t> </a:t>
            </a:r>
            <a:r>
              <a:rPr lang="de-DE" sz="800" i="1" dirty="0" err="1"/>
              <a:t>future</a:t>
            </a:r>
            <a:endParaRPr lang="de-DE" sz="800" i="1" dirty="0"/>
          </a:p>
        </p:txBody>
      </p:sp>
      <p:sp>
        <p:nvSpPr>
          <p:cNvPr id="98" name="Inhaltsplatzhalter 3">
            <a:extLst>
              <a:ext uri="{FF2B5EF4-FFF2-40B4-BE49-F238E27FC236}">
                <a16:creationId xmlns:a16="http://schemas.microsoft.com/office/drawing/2014/main" id="{A2916A41-CD9E-4384-9E22-2277680FD71D}"/>
              </a:ext>
            </a:extLst>
          </p:cNvPr>
          <p:cNvSpPr txBox="1">
            <a:spLocks/>
          </p:cNvSpPr>
          <p:nvPr/>
        </p:nvSpPr>
        <p:spPr>
          <a:xfrm>
            <a:off x="3696675" y="2203998"/>
            <a:ext cx="1759071" cy="411971"/>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Usability </a:t>
            </a:r>
            <a:r>
              <a:rPr lang="de-DE" b="1" i="1" dirty="0" err="1">
                <a:solidFill>
                  <a:schemeClr val="bg1">
                    <a:lumMod val="50000"/>
                  </a:schemeClr>
                </a:solidFill>
              </a:rPr>
              <a:t>evaluation</a:t>
            </a:r>
            <a:r>
              <a:rPr lang="de-DE" b="1" i="1" dirty="0">
                <a:solidFill>
                  <a:schemeClr val="bg1">
                    <a:lumMod val="50000"/>
                  </a:schemeClr>
                </a:solidFill>
              </a:rPr>
              <a:t> and design </a:t>
            </a:r>
            <a:r>
              <a:rPr lang="de-DE" b="1" i="1" dirty="0" err="1">
                <a:solidFill>
                  <a:schemeClr val="bg1">
                    <a:lumMod val="50000"/>
                  </a:schemeClr>
                </a:solidFill>
              </a:rPr>
              <a:t>iteration</a:t>
            </a:r>
            <a:endParaRPr lang="de-DE" b="1" i="1" dirty="0">
              <a:solidFill>
                <a:schemeClr val="bg1">
                  <a:lumMod val="50000"/>
                </a:schemeClr>
              </a:solidFill>
            </a:endParaRPr>
          </a:p>
        </p:txBody>
      </p:sp>
      <p:pic>
        <p:nvPicPr>
          <p:cNvPr id="99" name="Grafik 98" descr="Schweißer">
            <a:extLst>
              <a:ext uri="{FF2B5EF4-FFF2-40B4-BE49-F238E27FC236}">
                <a16:creationId xmlns:a16="http://schemas.microsoft.com/office/drawing/2014/main" id="{8143853C-AC88-4442-9F6B-87F403C8FF6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28495" y="3901646"/>
            <a:ext cx="332508" cy="332508"/>
          </a:xfrm>
          <a:prstGeom prst="rect">
            <a:avLst/>
          </a:prstGeom>
        </p:spPr>
      </p:pic>
      <p:pic>
        <p:nvPicPr>
          <p:cNvPr id="100" name="Grafik 99" descr="Fragen">
            <a:extLst>
              <a:ext uri="{FF2B5EF4-FFF2-40B4-BE49-F238E27FC236}">
                <a16:creationId xmlns:a16="http://schemas.microsoft.com/office/drawing/2014/main" id="{AABCA32C-69EB-49EA-8AEF-4094CDD7BB7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707286" y="3234052"/>
            <a:ext cx="471073" cy="471073"/>
          </a:xfrm>
          <a:prstGeom prst="rect">
            <a:avLst/>
          </a:prstGeom>
        </p:spPr>
      </p:pic>
      <p:pic>
        <p:nvPicPr>
          <p:cNvPr id="101" name="Grafik 100" descr="DJ">
            <a:extLst>
              <a:ext uri="{FF2B5EF4-FFF2-40B4-BE49-F238E27FC236}">
                <a16:creationId xmlns:a16="http://schemas.microsoft.com/office/drawing/2014/main" id="{55D6694E-B1D8-4116-9C9E-83DE19AF5F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521055" y="4006450"/>
            <a:ext cx="332508" cy="332508"/>
          </a:xfrm>
          <a:prstGeom prst="rect">
            <a:avLst/>
          </a:prstGeom>
        </p:spPr>
      </p:pic>
      <p:pic>
        <p:nvPicPr>
          <p:cNvPr id="102" name="Grafik 101" descr="Arzt">
            <a:extLst>
              <a:ext uri="{FF2B5EF4-FFF2-40B4-BE49-F238E27FC236}">
                <a16:creationId xmlns:a16="http://schemas.microsoft.com/office/drawing/2014/main" id="{906E907A-5F42-423B-92FF-587513FADB7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461811" y="2724050"/>
            <a:ext cx="446881" cy="446881"/>
          </a:xfrm>
          <a:prstGeom prst="rect">
            <a:avLst/>
          </a:prstGeom>
        </p:spPr>
      </p:pic>
      <p:pic>
        <p:nvPicPr>
          <p:cNvPr id="103" name="Grafik 102" descr="Chatblase">
            <a:extLst>
              <a:ext uri="{FF2B5EF4-FFF2-40B4-BE49-F238E27FC236}">
                <a16:creationId xmlns:a16="http://schemas.microsoft.com/office/drawing/2014/main" id="{EC5EA1AF-408F-40F4-8D2A-6125475A2B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4428260" y="2643717"/>
            <a:ext cx="241558" cy="216000"/>
          </a:xfrm>
          <a:prstGeom prst="rect">
            <a:avLst/>
          </a:prstGeom>
        </p:spPr>
      </p:pic>
      <p:sp>
        <p:nvSpPr>
          <p:cNvPr id="104" name="Inhaltsplatzhalter 3">
            <a:extLst>
              <a:ext uri="{FF2B5EF4-FFF2-40B4-BE49-F238E27FC236}">
                <a16:creationId xmlns:a16="http://schemas.microsoft.com/office/drawing/2014/main" id="{B8F55A2E-D2B4-4A6A-8D85-49026D2FA9BB}"/>
              </a:ext>
            </a:extLst>
          </p:cNvPr>
          <p:cNvSpPr txBox="1">
            <a:spLocks/>
          </p:cNvSpPr>
          <p:nvPr/>
        </p:nvSpPr>
        <p:spPr>
          <a:xfrm>
            <a:off x="3480818" y="3633613"/>
            <a:ext cx="545582" cy="210754"/>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Design </a:t>
            </a:r>
            <a:r>
              <a:rPr lang="de-DE" sz="800" dirty="0" err="1"/>
              <a:t>concept</a:t>
            </a:r>
            <a:endParaRPr lang="de-DE" sz="800" dirty="0"/>
          </a:p>
        </p:txBody>
      </p:sp>
      <p:pic>
        <p:nvPicPr>
          <p:cNvPr id="105" name="Grafik 104" descr="Weibliches Profil">
            <a:extLst>
              <a:ext uri="{FF2B5EF4-FFF2-40B4-BE49-F238E27FC236}">
                <a16:creationId xmlns:a16="http://schemas.microsoft.com/office/drawing/2014/main" id="{2903436F-E99D-4BEA-8B4C-0889B7C36AE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964" y="2801487"/>
            <a:ext cx="287641" cy="287641"/>
          </a:xfrm>
          <a:prstGeom prst="rect">
            <a:avLst/>
          </a:prstGeom>
        </p:spPr>
      </p:pic>
      <p:sp>
        <p:nvSpPr>
          <p:cNvPr id="106" name="Inhaltsplatzhalter 3">
            <a:extLst>
              <a:ext uri="{FF2B5EF4-FFF2-40B4-BE49-F238E27FC236}">
                <a16:creationId xmlns:a16="http://schemas.microsoft.com/office/drawing/2014/main" id="{4192279B-731F-4230-AC44-55B8DF4D5347}"/>
              </a:ext>
            </a:extLst>
          </p:cNvPr>
          <p:cNvSpPr txBox="1">
            <a:spLocks/>
          </p:cNvSpPr>
          <p:nvPr/>
        </p:nvSpPr>
        <p:spPr>
          <a:xfrm>
            <a:off x="5299974" y="3349504"/>
            <a:ext cx="648770" cy="33250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Prototype </a:t>
            </a:r>
            <a:r>
              <a:rPr lang="de-DE" sz="800" dirty="0" err="1"/>
              <a:t>version</a:t>
            </a:r>
            <a:r>
              <a:rPr lang="de-DE" sz="800" dirty="0"/>
              <a:t> i++</a:t>
            </a:r>
          </a:p>
        </p:txBody>
      </p:sp>
      <p:sp>
        <p:nvSpPr>
          <p:cNvPr id="107" name="Bogen 106">
            <a:extLst>
              <a:ext uri="{FF2B5EF4-FFF2-40B4-BE49-F238E27FC236}">
                <a16:creationId xmlns:a16="http://schemas.microsoft.com/office/drawing/2014/main" id="{763572E8-8927-4477-922A-532E4453452F}"/>
              </a:ext>
            </a:extLst>
          </p:cNvPr>
          <p:cNvSpPr/>
          <p:nvPr/>
        </p:nvSpPr>
        <p:spPr>
          <a:xfrm flipH="1" flipV="1">
            <a:off x="3943915" y="2918566"/>
            <a:ext cx="1224000" cy="1224000"/>
          </a:xfrm>
          <a:prstGeom prst="arc">
            <a:avLst>
              <a:gd name="adj1" fmla="val 17672358"/>
              <a:gd name="adj2" fmla="val 20350273"/>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08" name="Bogen 107">
            <a:extLst>
              <a:ext uri="{FF2B5EF4-FFF2-40B4-BE49-F238E27FC236}">
                <a16:creationId xmlns:a16="http://schemas.microsoft.com/office/drawing/2014/main" id="{CCC4C944-02B6-4811-9FF6-E654915EEB03}"/>
              </a:ext>
            </a:extLst>
          </p:cNvPr>
          <p:cNvSpPr/>
          <p:nvPr/>
        </p:nvSpPr>
        <p:spPr>
          <a:xfrm flipH="1" flipV="1">
            <a:off x="3943915" y="2931484"/>
            <a:ext cx="1224000" cy="1224000"/>
          </a:xfrm>
          <a:prstGeom prst="arc">
            <a:avLst>
              <a:gd name="adj1" fmla="val 11384643"/>
              <a:gd name="adj2" fmla="val 14584602"/>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09" name="Pfeil: Fünfeck 108">
            <a:extLst>
              <a:ext uri="{FF2B5EF4-FFF2-40B4-BE49-F238E27FC236}">
                <a16:creationId xmlns:a16="http://schemas.microsoft.com/office/drawing/2014/main" id="{33F55D43-6ABF-4684-8BCB-F83264972C51}"/>
              </a:ext>
            </a:extLst>
          </p:cNvPr>
          <p:cNvSpPr/>
          <p:nvPr/>
        </p:nvSpPr>
        <p:spPr>
          <a:xfrm>
            <a:off x="3352832" y="2176249"/>
            <a:ext cx="2508001" cy="2324879"/>
          </a:xfrm>
          <a:prstGeom prst="homePlate">
            <a:avLst>
              <a:gd name="adj" fmla="val 0"/>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110" name="Inhaltsplatzhalter 3">
            <a:extLst>
              <a:ext uri="{FF2B5EF4-FFF2-40B4-BE49-F238E27FC236}">
                <a16:creationId xmlns:a16="http://schemas.microsoft.com/office/drawing/2014/main" id="{8CD09F9E-82C4-498A-B70C-3269F2014FC4}"/>
              </a:ext>
            </a:extLst>
          </p:cNvPr>
          <p:cNvSpPr txBox="1">
            <a:spLocks/>
          </p:cNvSpPr>
          <p:nvPr/>
        </p:nvSpPr>
        <p:spPr>
          <a:xfrm>
            <a:off x="6359724" y="3423751"/>
            <a:ext cx="2340173" cy="293247"/>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Technical </a:t>
            </a:r>
            <a:r>
              <a:rPr lang="de-DE" b="1" i="1" dirty="0" err="1">
                <a:solidFill>
                  <a:schemeClr val="bg1">
                    <a:lumMod val="50000"/>
                  </a:schemeClr>
                </a:solidFill>
              </a:rPr>
              <a:t>feasibility</a:t>
            </a:r>
            <a:endParaRPr lang="de-DE" b="1" i="1" dirty="0">
              <a:solidFill>
                <a:schemeClr val="bg1">
                  <a:lumMod val="50000"/>
                </a:schemeClr>
              </a:solidFill>
            </a:endParaRPr>
          </a:p>
        </p:txBody>
      </p:sp>
      <p:sp>
        <p:nvSpPr>
          <p:cNvPr id="111" name="Inhaltsplatzhalter 3">
            <a:extLst>
              <a:ext uri="{FF2B5EF4-FFF2-40B4-BE49-F238E27FC236}">
                <a16:creationId xmlns:a16="http://schemas.microsoft.com/office/drawing/2014/main" id="{12D72711-7F39-4A2E-92E0-33125578E9EF}"/>
              </a:ext>
            </a:extLst>
          </p:cNvPr>
          <p:cNvSpPr txBox="1">
            <a:spLocks/>
          </p:cNvSpPr>
          <p:nvPr/>
        </p:nvSpPr>
        <p:spPr>
          <a:xfrm>
            <a:off x="6585277" y="4227585"/>
            <a:ext cx="673359" cy="160935"/>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Product</a:t>
            </a:r>
            <a:r>
              <a:rPr lang="de-DE" sz="800" dirty="0"/>
              <a:t> </a:t>
            </a:r>
            <a:r>
              <a:rPr lang="de-DE" sz="800" dirty="0" err="1"/>
              <a:t>owner</a:t>
            </a:r>
            <a:endParaRPr lang="de-DE" sz="800" dirty="0"/>
          </a:p>
        </p:txBody>
      </p:sp>
      <p:pic>
        <p:nvPicPr>
          <p:cNvPr id="112" name="Grafik 111" descr="Programmierer">
            <a:extLst>
              <a:ext uri="{FF2B5EF4-FFF2-40B4-BE49-F238E27FC236}">
                <a16:creationId xmlns:a16="http://schemas.microsoft.com/office/drawing/2014/main" id="{B60757B7-4682-40AE-A99B-0E1F21A6B6F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143901" y="3803869"/>
            <a:ext cx="423716" cy="423716"/>
          </a:xfrm>
          <a:prstGeom prst="rect">
            <a:avLst/>
          </a:prstGeom>
        </p:spPr>
      </p:pic>
      <p:sp>
        <p:nvSpPr>
          <p:cNvPr id="113" name="Inhaltsplatzhalter 3">
            <a:extLst>
              <a:ext uri="{FF2B5EF4-FFF2-40B4-BE49-F238E27FC236}">
                <a16:creationId xmlns:a16="http://schemas.microsoft.com/office/drawing/2014/main" id="{73582D64-5081-4899-8A9F-9386941220AD}"/>
              </a:ext>
            </a:extLst>
          </p:cNvPr>
          <p:cNvSpPr txBox="1">
            <a:spLocks/>
          </p:cNvSpPr>
          <p:nvPr/>
        </p:nvSpPr>
        <p:spPr>
          <a:xfrm>
            <a:off x="8168506" y="4253640"/>
            <a:ext cx="586526" cy="146623"/>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Dev</a:t>
            </a:r>
            <a:r>
              <a:rPr lang="de-DE" sz="800" dirty="0"/>
              <a:t> Guru</a:t>
            </a:r>
          </a:p>
        </p:txBody>
      </p:sp>
      <p:sp>
        <p:nvSpPr>
          <p:cNvPr id="114" name="Inhaltsplatzhalter 3">
            <a:extLst>
              <a:ext uri="{FF2B5EF4-FFF2-40B4-BE49-F238E27FC236}">
                <a16:creationId xmlns:a16="http://schemas.microsoft.com/office/drawing/2014/main" id="{2E34C43D-5DB5-465B-894E-6E21745C96EE}"/>
              </a:ext>
            </a:extLst>
          </p:cNvPr>
          <p:cNvSpPr txBox="1">
            <a:spLocks/>
          </p:cNvSpPr>
          <p:nvPr/>
        </p:nvSpPr>
        <p:spPr>
          <a:xfrm>
            <a:off x="7091700" y="3780723"/>
            <a:ext cx="1010278" cy="359814"/>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a:t>
            </a:r>
            <a:r>
              <a:rPr lang="de-DE" sz="800" i="1" dirty="0" err="1"/>
              <a:t>Dev</a:t>
            </a:r>
            <a:r>
              <a:rPr lang="de-DE" sz="800" i="1" dirty="0"/>
              <a:t> Guru,                  </a:t>
            </a:r>
            <a:r>
              <a:rPr lang="de-DE" sz="800" i="1" dirty="0" err="1"/>
              <a:t>let‘s</a:t>
            </a:r>
            <a:r>
              <a:rPr lang="de-DE" sz="800" i="1" dirty="0"/>
              <a:t> </a:t>
            </a:r>
            <a:r>
              <a:rPr lang="de-DE" sz="800" i="1" dirty="0" err="1"/>
              <a:t>talk</a:t>
            </a:r>
            <a:r>
              <a:rPr lang="de-DE" sz="800" i="1" dirty="0"/>
              <a:t> </a:t>
            </a:r>
            <a:r>
              <a:rPr lang="de-DE" sz="800" i="1" dirty="0" err="1"/>
              <a:t>about</a:t>
            </a:r>
            <a:r>
              <a:rPr lang="de-DE" sz="800" i="1" dirty="0"/>
              <a:t> </a:t>
            </a:r>
            <a:r>
              <a:rPr lang="de-DE" sz="800" i="1" dirty="0" err="1"/>
              <a:t>if</a:t>
            </a:r>
            <a:r>
              <a:rPr lang="de-DE" sz="800" i="1" dirty="0"/>
              <a:t> </a:t>
            </a:r>
            <a:r>
              <a:rPr lang="de-DE" sz="800" i="1" dirty="0" err="1"/>
              <a:t>this</a:t>
            </a:r>
            <a:r>
              <a:rPr lang="de-DE" sz="800" i="1" dirty="0"/>
              <a:t> </a:t>
            </a:r>
            <a:r>
              <a:rPr lang="de-DE" sz="800" i="1" dirty="0" err="1"/>
              <a:t>is</a:t>
            </a:r>
            <a:r>
              <a:rPr lang="de-DE" sz="800" i="1" dirty="0"/>
              <a:t> </a:t>
            </a:r>
            <a:r>
              <a:rPr lang="de-DE" sz="800" i="1" dirty="0" err="1"/>
              <a:t>feasible</a:t>
            </a:r>
            <a:endParaRPr lang="de-DE" sz="800" i="1" dirty="0"/>
          </a:p>
        </p:txBody>
      </p:sp>
      <p:sp>
        <p:nvSpPr>
          <p:cNvPr id="115" name="Pfeil: Fünfeck 114">
            <a:extLst>
              <a:ext uri="{FF2B5EF4-FFF2-40B4-BE49-F238E27FC236}">
                <a16:creationId xmlns:a16="http://schemas.microsoft.com/office/drawing/2014/main" id="{DA1EE47C-EB5C-4005-BA7A-35F4A9D6C834}"/>
              </a:ext>
            </a:extLst>
          </p:cNvPr>
          <p:cNvSpPr/>
          <p:nvPr/>
        </p:nvSpPr>
        <p:spPr>
          <a:xfrm>
            <a:off x="6480019" y="3329832"/>
            <a:ext cx="2393533" cy="1160481"/>
          </a:xfrm>
          <a:prstGeom prst="homePlate">
            <a:avLst>
              <a:gd name="adj" fmla="val 0"/>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116" name="Inhaltsplatzhalter 3">
            <a:extLst>
              <a:ext uri="{FF2B5EF4-FFF2-40B4-BE49-F238E27FC236}">
                <a16:creationId xmlns:a16="http://schemas.microsoft.com/office/drawing/2014/main" id="{738DB500-C44E-4E56-BB4C-BABEA9B835DE}"/>
              </a:ext>
            </a:extLst>
          </p:cNvPr>
          <p:cNvSpPr txBox="1">
            <a:spLocks/>
          </p:cNvSpPr>
          <p:nvPr/>
        </p:nvSpPr>
        <p:spPr>
          <a:xfrm>
            <a:off x="6298027" y="1125234"/>
            <a:ext cx="2340173" cy="293247"/>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Marketing </a:t>
            </a:r>
            <a:r>
              <a:rPr lang="de-DE" b="1" i="1" dirty="0" err="1">
                <a:solidFill>
                  <a:schemeClr val="bg1">
                    <a:lumMod val="50000"/>
                  </a:schemeClr>
                </a:solidFill>
              </a:rPr>
              <a:t>talks</a:t>
            </a:r>
            <a:endParaRPr lang="de-DE" b="1" i="1" dirty="0">
              <a:solidFill>
                <a:schemeClr val="bg1">
                  <a:lumMod val="50000"/>
                </a:schemeClr>
              </a:solidFill>
            </a:endParaRPr>
          </a:p>
        </p:txBody>
      </p:sp>
      <p:pic>
        <p:nvPicPr>
          <p:cNvPr id="117" name="Grafik 116" descr="Weibliches Profil">
            <a:extLst>
              <a:ext uri="{FF2B5EF4-FFF2-40B4-BE49-F238E27FC236}">
                <a16:creationId xmlns:a16="http://schemas.microsoft.com/office/drawing/2014/main" id="{B74FB296-6E9C-4AEE-9EC0-E1FF3E802E6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655107" y="1430443"/>
            <a:ext cx="378959" cy="378959"/>
          </a:xfrm>
          <a:prstGeom prst="rect">
            <a:avLst/>
          </a:prstGeom>
        </p:spPr>
      </p:pic>
      <p:sp>
        <p:nvSpPr>
          <p:cNvPr id="118" name="Inhaltsplatzhalter 3">
            <a:extLst>
              <a:ext uri="{FF2B5EF4-FFF2-40B4-BE49-F238E27FC236}">
                <a16:creationId xmlns:a16="http://schemas.microsoft.com/office/drawing/2014/main" id="{D16D6FC3-AF7A-4849-BB1A-84F91C95D9C4}"/>
              </a:ext>
            </a:extLst>
          </p:cNvPr>
          <p:cNvSpPr txBox="1">
            <a:spLocks/>
          </p:cNvSpPr>
          <p:nvPr/>
        </p:nvSpPr>
        <p:spPr>
          <a:xfrm>
            <a:off x="6540220" y="1828074"/>
            <a:ext cx="632594" cy="119261"/>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Product</a:t>
            </a:r>
            <a:r>
              <a:rPr lang="de-DE" sz="800" dirty="0"/>
              <a:t> </a:t>
            </a:r>
            <a:r>
              <a:rPr lang="de-DE" sz="800" dirty="0" err="1"/>
              <a:t>owner</a:t>
            </a:r>
            <a:endParaRPr lang="de-DE" sz="800" dirty="0"/>
          </a:p>
        </p:txBody>
      </p:sp>
      <p:pic>
        <p:nvPicPr>
          <p:cNvPr id="119" name="Grafik 118" descr="Programmierer">
            <a:extLst>
              <a:ext uri="{FF2B5EF4-FFF2-40B4-BE49-F238E27FC236}">
                <a16:creationId xmlns:a16="http://schemas.microsoft.com/office/drawing/2014/main" id="{E3291499-6526-4BCA-AD10-05955000CBA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087271" y="1404359"/>
            <a:ext cx="423716" cy="423716"/>
          </a:xfrm>
          <a:prstGeom prst="rect">
            <a:avLst/>
          </a:prstGeom>
        </p:spPr>
      </p:pic>
      <p:sp>
        <p:nvSpPr>
          <p:cNvPr id="120" name="Inhaltsplatzhalter 3">
            <a:extLst>
              <a:ext uri="{FF2B5EF4-FFF2-40B4-BE49-F238E27FC236}">
                <a16:creationId xmlns:a16="http://schemas.microsoft.com/office/drawing/2014/main" id="{90712798-4948-4B90-A26A-AF20E11CDE2E}"/>
              </a:ext>
            </a:extLst>
          </p:cNvPr>
          <p:cNvSpPr txBox="1">
            <a:spLocks/>
          </p:cNvSpPr>
          <p:nvPr/>
        </p:nvSpPr>
        <p:spPr>
          <a:xfrm>
            <a:off x="7960178" y="1843373"/>
            <a:ext cx="749656" cy="148285"/>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Marketing Guru</a:t>
            </a:r>
          </a:p>
        </p:txBody>
      </p:sp>
      <p:sp>
        <p:nvSpPr>
          <p:cNvPr id="121" name="Inhaltsplatzhalter 3">
            <a:extLst>
              <a:ext uri="{FF2B5EF4-FFF2-40B4-BE49-F238E27FC236}">
                <a16:creationId xmlns:a16="http://schemas.microsoft.com/office/drawing/2014/main" id="{DC5C221D-B4A9-494E-8601-D77011B84DF1}"/>
              </a:ext>
            </a:extLst>
          </p:cNvPr>
          <p:cNvSpPr txBox="1">
            <a:spLocks/>
          </p:cNvSpPr>
          <p:nvPr/>
        </p:nvSpPr>
        <p:spPr>
          <a:xfrm>
            <a:off x="7110099" y="1440362"/>
            <a:ext cx="1048925" cy="586526"/>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a:t>
            </a:r>
            <a:r>
              <a:rPr lang="de-DE" sz="800" i="1" dirty="0" err="1"/>
              <a:t>folks</a:t>
            </a:r>
            <a:r>
              <a:rPr lang="de-DE" sz="800" i="1" dirty="0"/>
              <a:t>,                      </a:t>
            </a:r>
            <a:r>
              <a:rPr lang="de-DE" sz="800" i="1" dirty="0" err="1"/>
              <a:t>let‘s</a:t>
            </a:r>
            <a:r>
              <a:rPr lang="de-DE" sz="800" i="1" dirty="0"/>
              <a:t> </a:t>
            </a:r>
            <a:r>
              <a:rPr lang="de-DE" sz="800" i="1" dirty="0" err="1"/>
              <a:t>talk</a:t>
            </a:r>
            <a:r>
              <a:rPr lang="de-DE" sz="800" i="1" dirty="0"/>
              <a:t>  </a:t>
            </a:r>
            <a:r>
              <a:rPr lang="de-DE" sz="800" i="1" dirty="0" err="1"/>
              <a:t>how</a:t>
            </a:r>
            <a:r>
              <a:rPr lang="de-DE" sz="800" i="1" dirty="0"/>
              <a:t> </a:t>
            </a:r>
            <a:r>
              <a:rPr lang="de-DE" sz="800" i="1" dirty="0" err="1"/>
              <a:t>to</a:t>
            </a:r>
            <a:r>
              <a:rPr lang="de-DE" sz="800" i="1" dirty="0"/>
              <a:t> </a:t>
            </a:r>
            <a:r>
              <a:rPr lang="de-DE" sz="800" i="1" dirty="0" err="1"/>
              <a:t>sell</a:t>
            </a:r>
            <a:r>
              <a:rPr lang="de-DE" sz="800" i="1" dirty="0"/>
              <a:t>..</a:t>
            </a:r>
          </a:p>
        </p:txBody>
      </p:sp>
      <p:sp>
        <p:nvSpPr>
          <p:cNvPr id="122" name="Inhaltsplatzhalter 3">
            <a:extLst>
              <a:ext uri="{FF2B5EF4-FFF2-40B4-BE49-F238E27FC236}">
                <a16:creationId xmlns:a16="http://schemas.microsoft.com/office/drawing/2014/main" id="{717021BF-7A87-4B52-A2A8-F665EAC4C84B}"/>
              </a:ext>
            </a:extLst>
          </p:cNvPr>
          <p:cNvSpPr txBox="1">
            <a:spLocks/>
          </p:cNvSpPr>
          <p:nvPr/>
        </p:nvSpPr>
        <p:spPr>
          <a:xfrm>
            <a:off x="4566476" y="3123771"/>
            <a:ext cx="648770" cy="33250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b="1" dirty="0">
                <a:solidFill>
                  <a:schemeClr val="accent2">
                    <a:lumMod val="75000"/>
                  </a:schemeClr>
                </a:solidFill>
              </a:rPr>
              <a:t>User</a:t>
            </a:r>
          </a:p>
        </p:txBody>
      </p:sp>
      <p:sp>
        <p:nvSpPr>
          <p:cNvPr id="123" name="Inhaltsplatzhalter 3">
            <a:extLst>
              <a:ext uri="{FF2B5EF4-FFF2-40B4-BE49-F238E27FC236}">
                <a16:creationId xmlns:a16="http://schemas.microsoft.com/office/drawing/2014/main" id="{E9E837F0-DF3B-409A-AC17-CAC92BBEFEB3}"/>
              </a:ext>
            </a:extLst>
          </p:cNvPr>
          <p:cNvSpPr txBox="1">
            <a:spLocks/>
          </p:cNvSpPr>
          <p:nvPr/>
        </p:nvSpPr>
        <p:spPr>
          <a:xfrm>
            <a:off x="439521" y="2586451"/>
            <a:ext cx="522516" cy="165151"/>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Stakeholder</a:t>
            </a:r>
          </a:p>
        </p:txBody>
      </p:sp>
      <p:pic>
        <p:nvPicPr>
          <p:cNvPr id="124" name="Grafik 123" descr="Weibliches Profil">
            <a:extLst>
              <a:ext uri="{FF2B5EF4-FFF2-40B4-BE49-F238E27FC236}">
                <a16:creationId xmlns:a16="http://schemas.microsoft.com/office/drawing/2014/main" id="{0B1C3158-AFC6-43BB-A158-184AB8B33B7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46616" y="3855699"/>
            <a:ext cx="454764" cy="454764"/>
          </a:xfrm>
          <a:prstGeom prst="rect">
            <a:avLst/>
          </a:prstGeom>
        </p:spPr>
      </p:pic>
      <p:pic>
        <p:nvPicPr>
          <p:cNvPr id="125" name="Grafik 124" descr="DJ">
            <a:extLst>
              <a:ext uri="{FF2B5EF4-FFF2-40B4-BE49-F238E27FC236}">
                <a16:creationId xmlns:a16="http://schemas.microsoft.com/office/drawing/2014/main" id="{5D8BE03D-6066-4296-8A4C-02146CF984A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63735" y="3877069"/>
            <a:ext cx="454765" cy="454765"/>
          </a:xfrm>
          <a:prstGeom prst="rect">
            <a:avLst/>
          </a:prstGeom>
        </p:spPr>
      </p:pic>
      <p:sp>
        <p:nvSpPr>
          <p:cNvPr id="126" name="Inhaltsplatzhalter 3">
            <a:extLst>
              <a:ext uri="{FF2B5EF4-FFF2-40B4-BE49-F238E27FC236}">
                <a16:creationId xmlns:a16="http://schemas.microsoft.com/office/drawing/2014/main" id="{56459BD2-F25C-4A05-BCE4-D1B3AC96B4CF}"/>
              </a:ext>
            </a:extLst>
          </p:cNvPr>
          <p:cNvSpPr txBox="1">
            <a:spLocks/>
          </p:cNvSpPr>
          <p:nvPr/>
        </p:nvSpPr>
        <p:spPr>
          <a:xfrm>
            <a:off x="344545" y="3532582"/>
            <a:ext cx="2340173" cy="293247"/>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UX Design</a:t>
            </a:r>
          </a:p>
        </p:txBody>
      </p:sp>
      <p:sp>
        <p:nvSpPr>
          <p:cNvPr id="127" name="Inhaltsplatzhalter 3">
            <a:extLst>
              <a:ext uri="{FF2B5EF4-FFF2-40B4-BE49-F238E27FC236}">
                <a16:creationId xmlns:a16="http://schemas.microsoft.com/office/drawing/2014/main" id="{09A3B7BD-BFF5-4D39-A692-2A8B371EE0C0}"/>
              </a:ext>
            </a:extLst>
          </p:cNvPr>
          <p:cNvSpPr txBox="1">
            <a:spLocks/>
          </p:cNvSpPr>
          <p:nvPr/>
        </p:nvSpPr>
        <p:spPr>
          <a:xfrm>
            <a:off x="389231" y="4265645"/>
            <a:ext cx="666317" cy="121553"/>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Product</a:t>
            </a:r>
            <a:r>
              <a:rPr lang="de-DE" sz="800" dirty="0"/>
              <a:t> </a:t>
            </a:r>
            <a:r>
              <a:rPr lang="de-DE" sz="800" dirty="0" err="1"/>
              <a:t>owner</a:t>
            </a:r>
            <a:endParaRPr lang="de-DE" sz="800" dirty="0"/>
          </a:p>
        </p:txBody>
      </p:sp>
      <p:sp>
        <p:nvSpPr>
          <p:cNvPr id="128" name="Inhaltsplatzhalter 3">
            <a:extLst>
              <a:ext uri="{FF2B5EF4-FFF2-40B4-BE49-F238E27FC236}">
                <a16:creationId xmlns:a16="http://schemas.microsoft.com/office/drawing/2014/main" id="{0F39AD2C-036D-44BC-98A3-9932D3C803EE}"/>
              </a:ext>
            </a:extLst>
          </p:cNvPr>
          <p:cNvSpPr txBox="1">
            <a:spLocks/>
          </p:cNvSpPr>
          <p:nvPr/>
        </p:nvSpPr>
        <p:spPr>
          <a:xfrm>
            <a:off x="1005120" y="3855699"/>
            <a:ext cx="1010278" cy="359814"/>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Designer,                     </a:t>
            </a:r>
            <a:r>
              <a:rPr lang="de-DE" sz="800" i="1" dirty="0" err="1"/>
              <a:t>let‘s</a:t>
            </a:r>
            <a:r>
              <a:rPr lang="de-DE" sz="800" i="1" dirty="0"/>
              <a:t> </a:t>
            </a:r>
            <a:r>
              <a:rPr lang="de-DE" sz="800" i="1" dirty="0" err="1"/>
              <a:t>talk</a:t>
            </a:r>
            <a:r>
              <a:rPr lang="de-DE" sz="800" i="1" dirty="0"/>
              <a:t> </a:t>
            </a:r>
            <a:r>
              <a:rPr lang="de-DE" sz="800" i="1" dirty="0" err="1"/>
              <a:t>about</a:t>
            </a:r>
            <a:r>
              <a:rPr lang="de-DE" sz="800" i="1" dirty="0"/>
              <a:t> a </a:t>
            </a:r>
            <a:r>
              <a:rPr lang="de-DE" sz="800" i="1" dirty="0" err="1"/>
              <a:t>new</a:t>
            </a:r>
            <a:r>
              <a:rPr lang="de-DE" sz="800" i="1" dirty="0"/>
              <a:t> </a:t>
            </a:r>
            <a:r>
              <a:rPr lang="de-DE" sz="800" i="1" dirty="0" err="1"/>
              <a:t>product</a:t>
            </a:r>
            <a:endParaRPr lang="de-DE" sz="800" i="1" dirty="0"/>
          </a:p>
        </p:txBody>
      </p:sp>
      <p:sp>
        <p:nvSpPr>
          <p:cNvPr id="129" name="Inhaltsplatzhalter 3">
            <a:extLst>
              <a:ext uri="{FF2B5EF4-FFF2-40B4-BE49-F238E27FC236}">
                <a16:creationId xmlns:a16="http://schemas.microsoft.com/office/drawing/2014/main" id="{0BE6B053-F703-43FE-BF89-56A1E03C9202}"/>
              </a:ext>
            </a:extLst>
          </p:cNvPr>
          <p:cNvSpPr txBox="1">
            <a:spLocks/>
          </p:cNvSpPr>
          <p:nvPr/>
        </p:nvSpPr>
        <p:spPr>
          <a:xfrm>
            <a:off x="1837483" y="4286289"/>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UX Designer</a:t>
            </a:r>
          </a:p>
        </p:txBody>
      </p:sp>
      <p:sp>
        <p:nvSpPr>
          <p:cNvPr id="130" name="Pfeil: Fünfeck 129">
            <a:extLst>
              <a:ext uri="{FF2B5EF4-FFF2-40B4-BE49-F238E27FC236}">
                <a16:creationId xmlns:a16="http://schemas.microsoft.com/office/drawing/2014/main" id="{59C7C2A7-1218-447B-86C3-618EE4B8780A}"/>
              </a:ext>
            </a:extLst>
          </p:cNvPr>
          <p:cNvSpPr/>
          <p:nvPr/>
        </p:nvSpPr>
        <p:spPr>
          <a:xfrm>
            <a:off x="288534" y="3415020"/>
            <a:ext cx="2285368" cy="1077788"/>
          </a:xfrm>
          <a:prstGeom prst="homePlate">
            <a:avLst>
              <a:gd name="adj" fmla="val 0"/>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131" name="Bogen 130">
            <a:extLst>
              <a:ext uri="{FF2B5EF4-FFF2-40B4-BE49-F238E27FC236}">
                <a16:creationId xmlns:a16="http://schemas.microsoft.com/office/drawing/2014/main" id="{BC94700E-4E0D-43CC-8A60-87F618602ABB}"/>
              </a:ext>
            </a:extLst>
          </p:cNvPr>
          <p:cNvSpPr/>
          <p:nvPr/>
        </p:nvSpPr>
        <p:spPr>
          <a:xfrm flipH="1" flipV="1">
            <a:off x="3939145" y="2934147"/>
            <a:ext cx="1224000" cy="1224000"/>
          </a:xfrm>
          <a:prstGeom prst="arc">
            <a:avLst>
              <a:gd name="adj1" fmla="val 7092564"/>
              <a:gd name="adj2" fmla="val 9317183"/>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32" name="Bogen 131">
            <a:extLst>
              <a:ext uri="{FF2B5EF4-FFF2-40B4-BE49-F238E27FC236}">
                <a16:creationId xmlns:a16="http://schemas.microsoft.com/office/drawing/2014/main" id="{51C4A46E-ACFC-48B4-8FA4-78F6301421E7}"/>
              </a:ext>
            </a:extLst>
          </p:cNvPr>
          <p:cNvSpPr/>
          <p:nvPr/>
        </p:nvSpPr>
        <p:spPr>
          <a:xfrm flipH="1" flipV="1">
            <a:off x="3947290" y="2922100"/>
            <a:ext cx="1224000" cy="1224000"/>
          </a:xfrm>
          <a:prstGeom prst="arc">
            <a:avLst>
              <a:gd name="adj1" fmla="val 1602292"/>
              <a:gd name="adj2" fmla="val 3677937"/>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133" name="Grafik 132" descr="Papier">
            <a:extLst>
              <a:ext uri="{FF2B5EF4-FFF2-40B4-BE49-F238E27FC236}">
                <a16:creationId xmlns:a16="http://schemas.microsoft.com/office/drawing/2014/main" id="{2DAA8E9C-B77C-45F8-B583-C22D5F036E5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842381" y="932403"/>
            <a:ext cx="692818" cy="692818"/>
          </a:xfrm>
          <a:prstGeom prst="rect">
            <a:avLst/>
          </a:prstGeom>
        </p:spPr>
      </p:pic>
      <p:sp>
        <p:nvSpPr>
          <p:cNvPr id="134" name="Textfeld 133">
            <a:extLst>
              <a:ext uri="{FF2B5EF4-FFF2-40B4-BE49-F238E27FC236}">
                <a16:creationId xmlns:a16="http://schemas.microsoft.com/office/drawing/2014/main" id="{546AB755-B015-468D-B729-5E3311A5E7DF}"/>
              </a:ext>
            </a:extLst>
          </p:cNvPr>
          <p:cNvSpPr txBox="1"/>
          <p:nvPr/>
        </p:nvSpPr>
        <p:spPr>
          <a:xfrm>
            <a:off x="3842380" y="1203008"/>
            <a:ext cx="692818" cy="246221"/>
          </a:xfrm>
          <a:prstGeom prst="rect">
            <a:avLst/>
          </a:prstGeom>
          <a:noFill/>
        </p:spPr>
        <p:txBody>
          <a:bodyPr wrap="square" rtlCol="0">
            <a:spAutoFit/>
          </a:bodyPr>
          <a:lstStyle/>
          <a:p>
            <a:pPr algn="ctr"/>
            <a:r>
              <a:rPr lang="de-DE" sz="1000" b="1" dirty="0"/>
              <a:t>PRD</a:t>
            </a:r>
          </a:p>
        </p:txBody>
      </p:sp>
      <p:pic>
        <p:nvPicPr>
          <p:cNvPr id="135" name="Grafik 134" descr="Robot">
            <a:extLst>
              <a:ext uri="{FF2B5EF4-FFF2-40B4-BE49-F238E27FC236}">
                <a16:creationId xmlns:a16="http://schemas.microsoft.com/office/drawing/2014/main" id="{537B64B7-96FA-4463-BC21-0BD1A93F43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81388" y="1016066"/>
            <a:ext cx="550868" cy="550868"/>
          </a:xfrm>
          <a:prstGeom prst="rect">
            <a:avLst/>
          </a:prstGeom>
        </p:spPr>
      </p:pic>
      <p:cxnSp>
        <p:nvCxnSpPr>
          <p:cNvPr id="136" name="Gerade Verbindung mit Pfeil 135">
            <a:extLst>
              <a:ext uri="{FF2B5EF4-FFF2-40B4-BE49-F238E27FC236}">
                <a16:creationId xmlns:a16="http://schemas.microsoft.com/office/drawing/2014/main" id="{F7285FE8-C895-4C22-BEAD-8A9B5B7CC313}"/>
              </a:ext>
            </a:extLst>
          </p:cNvPr>
          <p:cNvCxnSpPr>
            <a:cxnSpLocks/>
          </p:cNvCxnSpPr>
          <p:nvPr/>
        </p:nvCxnSpPr>
        <p:spPr>
          <a:xfrm>
            <a:off x="2572187" y="1125234"/>
            <a:ext cx="1217840" cy="0"/>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137" name="Rechteck 136">
            <a:extLst>
              <a:ext uri="{FF2B5EF4-FFF2-40B4-BE49-F238E27FC236}">
                <a16:creationId xmlns:a16="http://schemas.microsoft.com/office/drawing/2014/main" id="{B21D2749-1BD2-4BE6-8277-5745DFC3CBC1}"/>
              </a:ext>
            </a:extLst>
          </p:cNvPr>
          <p:cNvSpPr/>
          <p:nvPr/>
        </p:nvSpPr>
        <p:spPr>
          <a:xfrm>
            <a:off x="3790027" y="900064"/>
            <a:ext cx="1598264" cy="847894"/>
          </a:xfrm>
          <a:prstGeom prst="rect">
            <a:avLst/>
          </a:prstGeom>
          <a:no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8" name="Gerade Verbindung mit Pfeil 137">
            <a:extLst>
              <a:ext uri="{FF2B5EF4-FFF2-40B4-BE49-F238E27FC236}">
                <a16:creationId xmlns:a16="http://schemas.microsoft.com/office/drawing/2014/main" id="{4686DF84-D4C3-49D3-B760-1799BC1B355A}"/>
              </a:ext>
            </a:extLst>
          </p:cNvPr>
          <p:cNvCxnSpPr>
            <a:cxnSpLocks/>
            <a:stCxn id="137" idx="3"/>
          </p:cNvCxnSpPr>
          <p:nvPr/>
        </p:nvCxnSpPr>
        <p:spPr>
          <a:xfrm>
            <a:off x="5388291" y="1324011"/>
            <a:ext cx="966424" cy="31737"/>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Gerade Verbindung mit Pfeil 138">
            <a:extLst>
              <a:ext uri="{FF2B5EF4-FFF2-40B4-BE49-F238E27FC236}">
                <a16:creationId xmlns:a16="http://schemas.microsoft.com/office/drawing/2014/main" id="{7F45E92A-D67D-4B19-8D3D-DCEAAAEAEF6A}"/>
              </a:ext>
            </a:extLst>
          </p:cNvPr>
          <p:cNvCxnSpPr/>
          <p:nvPr/>
        </p:nvCxnSpPr>
        <p:spPr>
          <a:xfrm flipH="1">
            <a:off x="5388290" y="1124484"/>
            <a:ext cx="966425" cy="0"/>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Gerade Verbindung mit Pfeil 139">
            <a:extLst>
              <a:ext uri="{FF2B5EF4-FFF2-40B4-BE49-F238E27FC236}">
                <a16:creationId xmlns:a16="http://schemas.microsoft.com/office/drawing/2014/main" id="{B78E02BD-A360-49CC-ABC1-FEEB4EFB1EBF}"/>
              </a:ext>
            </a:extLst>
          </p:cNvPr>
          <p:cNvCxnSpPr>
            <a:stCxn id="115" idx="1"/>
          </p:cNvCxnSpPr>
          <p:nvPr/>
        </p:nvCxnSpPr>
        <p:spPr>
          <a:xfrm flipH="1" flipV="1">
            <a:off x="5860833" y="3901646"/>
            <a:ext cx="619186" cy="8427"/>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Gerade Verbindung mit Pfeil 140">
            <a:extLst>
              <a:ext uri="{FF2B5EF4-FFF2-40B4-BE49-F238E27FC236}">
                <a16:creationId xmlns:a16="http://schemas.microsoft.com/office/drawing/2014/main" id="{4FCF52E2-A085-4342-924D-6ACDEF5946FA}"/>
              </a:ext>
            </a:extLst>
          </p:cNvPr>
          <p:cNvCxnSpPr>
            <a:cxnSpLocks/>
          </p:cNvCxnSpPr>
          <p:nvPr/>
        </p:nvCxnSpPr>
        <p:spPr>
          <a:xfrm>
            <a:off x="2573902" y="3958632"/>
            <a:ext cx="778930" cy="0"/>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Gerade Verbindung mit Pfeil 141">
            <a:extLst>
              <a:ext uri="{FF2B5EF4-FFF2-40B4-BE49-F238E27FC236}">
                <a16:creationId xmlns:a16="http://schemas.microsoft.com/office/drawing/2014/main" id="{A5760FB9-1EA2-476A-9196-CB721B78D07D}"/>
              </a:ext>
            </a:extLst>
          </p:cNvPr>
          <p:cNvCxnSpPr/>
          <p:nvPr/>
        </p:nvCxnSpPr>
        <p:spPr>
          <a:xfrm flipV="1">
            <a:off x="4699608" y="1733302"/>
            <a:ext cx="8067" cy="432132"/>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143" name="Inhaltsplatzhalter 3">
            <a:extLst>
              <a:ext uri="{FF2B5EF4-FFF2-40B4-BE49-F238E27FC236}">
                <a16:creationId xmlns:a16="http://schemas.microsoft.com/office/drawing/2014/main" id="{51B5057A-F406-4508-89CE-BA32D73B2592}"/>
              </a:ext>
            </a:extLst>
          </p:cNvPr>
          <p:cNvSpPr txBox="1">
            <a:spLocks/>
          </p:cNvSpPr>
          <p:nvPr/>
        </p:nvSpPr>
        <p:spPr>
          <a:xfrm>
            <a:off x="4775674" y="1903561"/>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Update</a:t>
            </a:r>
          </a:p>
        </p:txBody>
      </p:sp>
      <p:sp>
        <p:nvSpPr>
          <p:cNvPr id="144" name="Inhaltsplatzhalter 3">
            <a:extLst>
              <a:ext uri="{FF2B5EF4-FFF2-40B4-BE49-F238E27FC236}">
                <a16:creationId xmlns:a16="http://schemas.microsoft.com/office/drawing/2014/main" id="{5FEB4489-18E5-421F-AD93-D85F2E14E29C}"/>
              </a:ext>
            </a:extLst>
          </p:cNvPr>
          <p:cNvSpPr txBox="1">
            <a:spLocks/>
          </p:cNvSpPr>
          <p:nvPr/>
        </p:nvSpPr>
        <p:spPr>
          <a:xfrm>
            <a:off x="5698649" y="951815"/>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Update</a:t>
            </a:r>
          </a:p>
        </p:txBody>
      </p:sp>
      <p:sp>
        <p:nvSpPr>
          <p:cNvPr id="145" name="Inhaltsplatzhalter 3">
            <a:extLst>
              <a:ext uri="{FF2B5EF4-FFF2-40B4-BE49-F238E27FC236}">
                <a16:creationId xmlns:a16="http://schemas.microsoft.com/office/drawing/2014/main" id="{092CFB30-3238-4B5D-B9D9-7317057CEC5E}"/>
              </a:ext>
            </a:extLst>
          </p:cNvPr>
          <p:cNvSpPr txBox="1">
            <a:spLocks/>
          </p:cNvSpPr>
          <p:nvPr/>
        </p:nvSpPr>
        <p:spPr>
          <a:xfrm>
            <a:off x="2989248" y="966203"/>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Initial </a:t>
            </a:r>
            <a:r>
              <a:rPr lang="de-DE" sz="800" dirty="0" err="1"/>
              <a:t>version</a:t>
            </a:r>
            <a:endParaRPr lang="de-DE" sz="800" dirty="0"/>
          </a:p>
        </p:txBody>
      </p:sp>
      <p:sp>
        <p:nvSpPr>
          <p:cNvPr id="146" name="Inhaltsplatzhalter 3">
            <a:extLst>
              <a:ext uri="{FF2B5EF4-FFF2-40B4-BE49-F238E27FC236}">
                <a16:creationId xmlns:a16="http://schemas.microsoft.com/office/drawing/2014/main" id="{4646BB5E-494F-4565-B591-298450B61654}"/>
              </a:ext>
            </a:extLst>
          </p:cNvPr>
          <p:cNvSpPr txBox="1">
            <a:spLocks/>
          </p:cNvSpPr>
          <p:nvPr/>
        </p:nvSpPr>
        <p:spPr>
          <a:xfrm>
            <a:off x="5624359" y="1475297"/>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 </a:t>
            </a:r>
            <a:r>
              <a:rPr lang="de-DE" sz="800" dirty="0" err="1"/>
              <a:t>for</a:t>
            </a:r>
            <a:r>
              <a:rPr lang="de-DE" sz="800" dirty="0"/>
              <a:t> </a:t>
            </a:r>
            <a:r>
              <a:rPr lang="de-DE" sz="800" dirty="0" err="1"/>
              <a:t>talks</a:t>
            </a:r>
            <a:endParaRPr lang="de-DE" sz="800" dirty="0"/>
          </a:p>
        </p:txBody>
      </p:sp>
      <p:sp>
        <p:nvSpPr>
          <p:cNvPr id="147" name="Inhaltsplatzhalter 3">
            <a:extLst>
              <a:ext uri="{FF2B5EF4-FFF2-40B4-BE49-F238E27FC236}">
                <a16:creationId xmlns:a16="http://schemas.microsoft.com/office/drawing/2014/main" id="{EC86938C-4EC5-4FAE-B558-E281796F4078}"/>
              </a:ext>
            </a:extLst>
          </p:cNvPr>
          <p:cNvSpPr txBox="1">
            <a:spLocks/>
          </p:cNvSpPr>
          <p:nvPr/>
        </p:nvSpPr>
        <p:spPr>
          <a:xfrm>
            <a:off x="2984687" y="1519488"/>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 </a:t>
            </a:r>
            <a:r>
              <a:rPr lang="de-DE" sz="800" dirty="0" err="1"/>
              <a:t>for</a:t>
            </a:r>
            <a:r>
              <a:rPr lang="de-DE" sz="800" dirty="0"/>
              <a:t> </a:t>
            </a:r>
            <a:r>
              <a:rPr lang="de-DE" sz="800" dirty="0" err="1"/>
              <a:t>talks</a:t>
            </a:r>
            <a:endParaRPr lang="de-DE" sz="800" dirty="0"/>
          </a:p>
        </p:txBody>
      </p:sp>
      <p:sp>
        <p:nvSpPr>
          <p:cNvPr id="148" name="Inhaltsplatzhalter 3">
            <a:extLst>
              <a:ext uri="{FF2B5EF4-FFF2-40B4-BE49-F238E27FC236}">
                <a16:creationId xmlns:a16="http://schemas.microsoft.com/office/drawing/2014/main" id="{6338D152-028A-4A3B-8070-05DDC0406183}"/>
              </a:ext>
            </a:extLst>
          </p:cNvPr>
          <p:cNvSpPr txBox="1">
            <a:spLocks/>
          </p:cNvSpPr>
          <p:nvPr/>
        </p:nvSpPr>
        <p:spPr>
          <a:xfrm>
            <a:off x="2789892" y="4034167"/>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a:t>
            </a:r>
          </a:p>
        </p:txBody>
      </p:sp>
      <p:sp>
        <p:nvSpPr>
          <p:cNvPr id="149" name="Inhaltsplatzhalter 3">
            <a:extLst>
              <a:ext uri="{FF2B5EF4-FFF2-40B4-BE49-F238E27FC236}">
                <a16:creationId xmlns:a16="http://schemas.microsoft.com/office/drawing/2014/main" id="{15CB6319-5FBA-42E0-A016-F5B0CBED5E5B}"/>
              </a:ext>
            </a:extLst>
          </p:cNvPr>
          <p:cNvSpPr txBox="1">
            <a:spLocks/>
          </p:cNvSpPr>
          <p:nvPr/>
        </p:nvSpPr>
        <p:spPr>
          <a:xfrm>
            <a:off x="6053802" y="3999082"/>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a:t>
            </a:r>
          </a:p>
        </p:txBody>
      </p:sp>
      <p:cxnSp>
        <p:nvCxnSpPr>
          <p:cNvPr id="150" name="Gerade Verbindung mit Pfeil 149">
            <a:extLst>
              <a:ext uri="{FF2B5EF4-FFF2-40B4-BE49-F238E27FC236}">
                <a16:creationId xmlns:a16="http://schemas.microsoft.com/office/drawing/2014/main" id="{4BCA5185-8E19-4262-B199-7AD5611AF59E}"/>
              </a:ext>
            </a:extLst>
          </p:cNvPr>
          <p:cNvCxnSpPr/>
          <p:nvPr/>
        </p:nvCxnSpPr>
        <p:spPr>
          <a:xfrm flipV="1">
            <a:off x="4451741" y="1733302"/>
            <a:ext cx="8067" cy="432132"/>
          </a:xfrm>
          <a:prstGeom prst="straightConnector1">
            <a:avLst/>
          </a:prstGeom>
          <a:ln>
            <a:solidFill>
              <a:srgbClr val="96969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1" name="Inhaltsplatzhalter 3">
            <a:extLst>
              <a:ext uri="{FF2B5EF4-FFF2-40B4-BE49-F238E27FC236}">
                <a16:creationId xmlns:a16="http://schemas.microsoft.com/office/drawing/2014/main" id="{66BDB5C7-0A3A-4364-B5BD-40CDA2EFFE86}"/>
              </a:ext>
            </a:extLst>
          </p:cNvPr>
          <p:cNvSpPr txBox="1">
            <a:spLocks/>
          </p:cNvSpPr>
          <p:nvPr/>
        </p:nvSpPr>
        <p:spPr>
          <a:xfrm>
            <a:off x="4142680" y="1894468"/>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a:t>
            </a:r>
          </a:p>
        </p:txBody>
      </p:sp>
      <p:cxnSp>
        <p:nvCxnSpPr>
          <p:cNvPr id="152" name="Gerade Verbindung mit Pfeil 151">
            <a:extLst>
              <a:ext uri="{FF2B5EF4-FFF2-40B4-BE49-F238E27FC236}">
                <a16:creationId xmlns:a16="http://schemas.microsoft.com/office/drawing/2014/main" id="{9F892327-F04B-4DCC-B871-B7F1FD4D12E9}"/>
              </a:ext>
            </a:extLst>
          </p:cNvPr>
          <p:cNvCxnSpPr>
            <a:cxnSpLocks/>
          </p:cNvCxnSpPr>
          <p:nvPr/>
        </p:nvCxnSpPr>
        <p:spPr>
          <a:xfrm>
            <a:off x="4461811" y="1308357"/>
            <a:ext cx="340839" cy="0"/>
          </a:xfrm>
          <a:prstGeom prst="straightConnector1">
            <a:avLst/>
          </a:prstGeom>
          <a:ln>
            <a:solidFill>
              <a:srgbClr val="96969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3" name="Inhaltsplatzhalter 3">
            <a:extLst>
              <a:ext uri="{FF2B5EF4-FFF2-40B4-BE49-F238E27FC236}">
                <a16:creationId xmlns:a16="http://schemas.microsoft.com/office/drawing/2014/main" id="{88A6231E-D799-4F96-90E2-6C114A9B77B6}"/>
              </a:ext>
            </a:extLst>
          </p:cNvPr>
          <p:cNvSpPr txBox="1">
            <a:spLocks/>
          </p:cNvSpPr>
          <p:nvPr/>
        </p:nvSpPr>
        <p:spPr>
          <a:xfrm>
            <a:off x="4433904" y="1339034"/>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corresponds</a:t>
            </a:r>
            <a:endParaRPr lang="de-DE" sz="800" dirty="0"/>
          </a:p>
        </p:txBody>
      </p:sp>
      <p:sp>
        <p:nvSpPr>
          <p:cNvPr id="154" name="Inhaltsplatzhalter 3">
            <a:extLst>
              <a:ext uri="{FF2B5EF4-FFF2-40B4-BE49-F238E27FC236}">
                <a16:creationId xmlns:a16="http://schemas.microsoft.com/office/drawing/2014/main" id="{2812690D-B04B-4762-8F1B-D1E0EF41B1CB}"/>
              </a:ext>
            </a:extLst>
          </p:cNvPr>
          <p:cNvSpPr txBox="1">
            <a:spLocks/>
          </p:cNvSpPr>
          <p:nvPr/>
        </p:nvSpPr>
        <p:spPr>
          <a:xfrm>
            <a:off x="4862606" y="1498480"/>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prototype</a:t>
            </a:r>
          </a:p>
        </p:txBody>
      </p:sp>
      <p:sp>
        <p:nvSpPr>
          <p:cNvPr id="155" name="Rechteck 154">
            <a:extLst>
              <a:ext uri="{FF2B5EF4-FFF2-40B4-BE49-F238E27FC236}">
                <a16:creationId xmlns:a16="http://schemas.microsoft.com/office/drawing/2014/main" id="{1FE7EFEE-1E17-40B2-A498-6E9073114BBF}"/>
              </a:ext>
            </a:extLst>
          </p:cNvPr>
          <p:cNvSpPr/>
          <p:nvPr/>
        </p:nvSpPr>
        <p:spPr>
          <a:xfrm>
            <a:off x="3324966" y="910338"/>
            <a:ext cx="3018621" cy="1248437"/>
          </a:xfrm>
          <a:prstGeom prst="rect">
            <a:avLst/>
          </a:prstGeom>
          <a:solidFill>
            <a:schemeClr val="bg1">
              <a:lumMod val="85000"/>
              <a:alpha val="84000"/>
            </a:schemeClr>
          </a:solidFill>
          <a:ln>
            <a:solidFill>
              <a:srgbClr val="969696">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6" name="Rechteck 155">
            <a:extLst>
              <a:ext uri="{FF2B5EF4-FFF2-40B4-BE49-F238E27FC236}">
                <a16:creationId xmlns:a16="http://schemas.microsoft.com/office/drawing/2014/main" id="{7BDB88A2-767C-4375-9756-D0774DAF2734}"/>
              </a:ext>
            </a:extLst>
          </p:cNvPr>
          <p:cNvSpPr/>
          <p:nvPr/>
        </p:nvSpPr>
        <p:spPr>
          <a:xfrm>
            <a:off x="244482" y="901120"/>
            <a:ext cx="3087219" cy="3600008"/>
          </a:xfrm>
          <a:prstGeom prst="rect">
            <a:avLst/>
          </a:prstGeom>
          <a:solidFill>
            <a:schemeClr val="bg1">
              <a:lumMod val="85000"/>
              <a:alpha val="84000"/>
            </a:schemeClr>
          </a:solidFill>
          <a:ln>
            <a:solidFill>
              <a:srgbClr val="969696">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7" name="Rechteck 156">
            <a:extLst>
              <a:ext uri="{FF2B5EF4-FFF2-40B4-BE49-F238E27FC236}">
                <a16:creationId xmlns:a16="http://schemas.microsoft.com/office/drawing/2014/main" id="{96ADA297-7A02-4AC8-8815-CBF5A2B29699}"/>
              </a:ext>
            </a:extLst>
          </p:cNvPr>
          <p:cNvSpPr/>
          <p:nvPr/>
        </p:nvSpPr>
        <p:spPr>
          <a:xfrm>
            <a:off x="3339769" y="2167172"/>
            <a:ext cx="5637288" cy="2333955"/>
          </a:xfrm>
          <a:prstGeom prst="rect">
            <a:avLst/>
          </a:prstGeom>
          <a:solidFill>
            <a:schemeClr val="bg1">
              <a:lumMod val="85000"/>
              <a:alpha val="84000"/>
            </a:schemeClr>
          </a:solidFill>
          <a:ln>
            <a:solidFill>
              <a:srgbClr val="969696">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8" name="Rechteck 157">
            <a:extLst>
              <a:ext uri="{FF2B5EF4-FFF2-40B4-BE49-F238E27FC236}">
                <a16:creationId xmlns:a16="http://schemas.microsoft.com/office/drawing/2014/main" id="{FA8271EA-4252-44FC-8381-A5CD88656579}"/>
              </a:ext>
            </a:extLst>
          </p:cNvPr>
          <p:cNvSpPr/>
          <p:nvPr/>
        </p:nvSpPr>
        <p:spPr>
          <a:xfrm>
            <a:off x="789307" y="951815"/>
            <a:ext cx="5280227" cy="33800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Inhaltsplatzhalter 1">
            <a:extLst>
              <a:ext uri="{FF2B5EF4-FFF2-40B4-BE49-F238E27FC236}">
                <a16:creationId xmlns:a16="http://schemas.microsoft.com/office/drawing/2014/main" id="{EDA54F23-0B26-4FE5-B1AD-066331D62CFC}"/>
              </a:ext>
            </a:extLst>
          </p:cNvPr>
          <p:cNvSpPr>
            <a:spLocks noGrp="1"/>
          </p:cNvSpPr>
          <p:nvPr>
            <p:ph idx="1"/>
          </p:nvPr>
        </p:nvSpPr>
        <p:spPr>
          <a:xfrm>
            <a:off x="1215703" y="1035999"/>
            <a:ext cx="4032000" cy="2978452"/>
          </a:xfrm>
        </p:spPr>
        <p:txBody>
          <a:bodyPr/>
          <a:lstStyle/>
          <a:p>
            <a:pPr marL="0" lvl="1" indent="0">
              <a:buNone/>
            </a:pPr>
            <a:r>
              <a:rPr lang="de-DE" sz="1400" b="1" dirty="0" err="1"/>
              <a:t>Why</a:t>
            </a:r>
            <a:endParaRPr lang="de-DE" sz="1400" b="1" dirty="0"/>
          </a:p>
          <a:p>
            <a:pPr marL="479425" lvl="1" indent="-342900"/>
            <a:r>
              <a:rPr lang="de-DE" sz="1400" dirty="0" err="1"/>
              <a:t>To</a:t>
            </a:r>
            <a:r>
              <a:rPr lang="de-DE" sz="1400" dirty="0"/>
              <a:t> </a:t>
            </a:r>
            <a:r>
              <a:rPr lang="de-DE" sz="1400" dirty="0" err="1"/>
              <a:t>know</a:t>
            </a:r>
            <a:r>
              <a:rPr lang="de-DE" sz="1400" dirty="0"/>
              <a:t> </a:t>
            </a:r>
            <a:r>
              <a:rPr lang="de-DE" sz="1400" dirty="0" err="1"/>
              <a:t>what</a:t>
            </a:r>
            <a:r>
              <a:rPr lang="de-DE" sz="1400" dirty="0"/>
              <a:t> </a:t>
            </a:r>
            <a:r>
              <a:rPr lang="de-DE" sz="1400" dirty="0" err="1"/>
              <a:t>is</a:t>
            </a:r>
            <a:r>
              <a:rPr lang="de-DE" sz="1400" dirty="0"/>
              <a:t> </a:t>
            </a:r>
            <a:r>
              <a:rPr lang="de-DE" sz="1400" dirty="0" err="1"/>
              <a:t>most</a:t>
            </a:r>
            <a:r>
              <a:rPr lang="de-DE" sz="1400" dirty="0"/>
              <a:t> </a:t>
            </a:r>
            <a:r>
              <a:rPr lang="de-DE" sz="1400" dirty="0" err="1"/>
              <a:t>important</a:t>
            </a:r>
            <a:r>
              <a:rPr lang="de-DE" sz="1400" dirty="0"/>
              <a:t> and </a:t>
            </a:r>
            <a:r>
              <a:rPr lang="de-DE" sz="1400" dirty="0" err="1"/>
              <a:t>to</a:t>
            </a:r>
            <a:r>
              <a:rPr lang="de-DE" sz="1400" dirty="0"/>
              <a:t> find USP (Unique </a:t>
            </a:r>
            <a:r>
              <a:rPr lang="de-DE" sz="1400" dirty="0" err="1"/>
              <a:t>Selling</a:t>
            </a:r>
            <a:r>
              <a:rPr lang="de-DE" sz="1400" dirty="0"/>
              <a:t> Points)</a:t>
            </a:r>
          </a:p>
          <a:p>
            <a:pPr marL="479425" lvl="1" indent="-342900"/>
            <a:r>
              <a:rPr lang="de-DE" sz="1400" dirty="0" err="1"/>
              <a:t>To</a:t>
            </a:r>
            <a:r>
              <a:rPr lang="de-DE" sz="1400" dirty="0"/>
              <a:t> </a:t>
            </a:r>
            <a:r>
              <a:rPr lang="de-DE" sz="1400" dirty="0" err="1"/>
              <a:t>have</a:t>
            </a:r>
            <a:r>
              <a:rPr lang="de-DE" sz="1400" dirty="0"/>
              <a:t> </a:t>
            </a:r>
            <a:r>
              <a:rPr lang="de-DE" sz="1400" dirty="0" err="1"/>
              <a:t>prio</a:t>
            </a:r>
            <a:r>
              <a:rPr lang="de-DE" sz="1400" dirty="0"/>
              <a:t> </a:t>
            </a:r>
            <a:r>
              <a:rPr lang="de-DE" sz="1400" dirty="0" err="1"/>
              <a:t>for</a:t>
            </a:r>
            <a:r>
              <a:rPr lang="de-DE" sz="1400" dirty="0"/>
              <a:t> </a:t>
            </a:r>
            <a:r>
              <a:rPr lang="de-DE" sz="1400" dirty="0" err="1"/>
              <a:t>product</a:t>
            </a:r>
            <a:r>
              <a:rPr lang="de-DE" sz="1400" dirty="0"/>
              <a:t> </a:t>
            </a:r>
            <a:r>
              <a:rPr lang="de-DE" sz="1400" dirty="0" err="1"/>
              <a:t>development</a:t>
            </a:r>
            <a:endParaRPr lang="de-DE" sz="1400" dirty="0"/>
          </a:p>
          <a:p>
            <a:pPr marL="0" lvl="1" indent="0">
              <a:buNone/>
            </a:pPr>
            <a:r>
              <a:rPr lang="de-DE" sz="1400" b="1" dirty="0" err="1"/>
              <a:t>What</a:t>
            </a:r>
            <a:endParaRPr lang="de-DE" sz="1400" b="1" dirty="0"/>
          </a:p>
          <a:p>
            <a:pPr marL="479425" lvl="1" indent="-342900"/>
            <a:r>
              <a:rPr lang="de-DE" sz="1400" dirty="0"/>
              <a:t>Talk </a:t>
            </a:r>
            <a:r>
              <a:rPr lang="de-DE" sz="1400" dirty="0" err="1"/>
              <a:t>to</a:t>
            </a:r>
            <a:r>
              <a:rPr lang="de-DE" sz="1400" dirty="0"/>
              <a:t> </a:t>
            </a:r>
            <a:r>
              <a:rPr lang="de-DE" sz="1400" dirty="0" err="1"/>
              <a:t>the</a:t>
            </a:r>
            <a:r>
              <a:rPr lang="de-DE" sz="1400" dirty="0"/>
              <a:t> </a:t>
            </a:r>
            <a:r>
              <a:rPr lang="de-DE" sz="1400" dirty="0" err="1"/>
              <a:t>users</a:t>
            </a:r>
            <a:endParaRPr lang="de-DE" sz="1400" dirty="0"/>
          </a:p>
          <a:p>
            <a:pPr marL="479425" lvl="1" indent="-342900"/>
            <a:r>
              <a:rPr lang="de-DE" sz="1400" dirty="0"/>
              <a:t>Talk </a:t>
            </a:r>
            <a:r>
              <a:rPr lang="de-DE" sz="1400" dirty="0" err="1"/>
              <a:t>to</a:t>
            </a:r>
            <a:r>
              <a:rPr lang="de-DE" sz="1400" dirty="0"/>
              <a:t> </a:t>
            </a:r>
            <a:r>
              <a:rPr lang="de-DE" sz="1400" dirty="0" err="1"/>
              <a:t>the</a:t>
            </a:r>
            <a:r>
              <a:rPr lang="de-DE" sz="1400" dirty="0"/>
              <a:t> </a:t>
            </a:r>
            <a:r>
              <a:rPr lang="de-DE" sz="1400" dirty="0" err="1"/>
              <a:t>marketing</a:t>
            </a:r>
            <a:r>
              <a:rPr lang="de-DE" sz="1400" dirty="0"/>
              <a:t> </a:t>
            </a:r>
            <a:r>
              <a:rPr lang="de-DE" sz="1400" dirty="0" err="1"/>
              <a:t>who</a:t>
            </a:r>
            <a:r>
              <a:rPr lang="de-DE" sz="1400" dirty="0"/>
              <a:t> </a:t>
            </a:r>
            <a:r>
              <a:rPr lang="de-DE" sz="1400" dirty="0" err="1"/>
              <a:t>know</a:t>
            </a:r>
            <a:r>
              <a:rPr lang="de-DE" sz="1400" dirty="0"/>
              <a:t> </a:t>
            </a:r>
            <a:r>
              <a:rPr lang="de-DE" sz="1400" dirty="0" err="1"/>
              <a:t>the</a:t>
            </a:r>
            <a:r>
              <a:rPr lang="de-DE" sz="1400" dirty="0"/>
              <a:t> </a:t>
            </a:r>
            <a:r>
              <a:rPr lang="de-DE" sz="1400" dirty="0" err="1"/>
              <a:t>market</a:t>
            </a:r>
            <a:r>
              <a:rPr lang="de-DE" sz="1400" dirty="0"/>
              <a:t> and </a:t>
            </a:r>
            <a:r>
              <a:rPr lang="de-DE" sz="1400" dirty="0" err="1"/>
              <a:t>their</a:t>
            </a:r>
            <a:r>
              <a:rPr lang="de-DE" sz="1400" dirty="0"/>
              <a:t> </a:t>
            </a:r>
            <a:r>
              <a:rPr lang="de-DE" sz="1400" dirty="0" err="1"/>
              <a:t>customers</a:t>
            </a:r>
            <a:endParaRPr lang="de-DE" sz="1400" dirty="0"/>
          </a:p>
          <a:p>
            <a:pPr marL="479425" lvl="1" indent="-342900"/>
            <a:endParaRPr lang="de-DE" sz="1400" dirty="0"/>
          </a:p>
          <a:p>
            <a:pPr marL="0" lvl="1" indent="0">
              <a:buNone/>
            </a:pPr>
            <a:r>
              <a:rPr lang="de-DE" sz="1400" b="1" dirty="0" err="1"/>
              <a:t>How</a:t>
            </a:r>
            <a:endParaRPr lang="de-DE" sz="1400" b="1" dirty="0"/>
          </a:p>
          <a:p>
            <a:pPr marL="479425" lvl="1" indent="-342900"/>
            <a:r>
              <a:rPr lang="de-DE" sz="1400" dirty="0"/>
              <a:t>Surveys (Rating </a:t>
            </a:r>
            <a:r>
              <a:rPr lang="de-DE" sz="1400" dirty="0" err="1"/>
              <a:t>of</a:t>
            </a:r>
            <a:r>
              <a:rPr lang="de-DE" sz="1400" dirty="0"/>
              <a:t> </a:t>
            </a:r>
            <a:r>
              <a:rPr lang="de-DE" sz="1400" dirty="0" err="1"/>
              <a:t>features</a:t>
            </a:r>
            <a:r>
              <a:rPr lang="de-DE" sz="1400" dirty="0"/>
              <a:t>, KANO-Model)</a:t>
            </a:r>
          </a:p>
          <a:p>
            <a:pPr marL="479425" lvl="1" indent="-342900"/>
            <a:r>
              <a:rPr lang="de-DE" sz="1400" dirty="0"/>
              <a:t>Buy-a-Feature-Game</a:t>
            </a:r>
          </a:p>
          <a:p>
            <a:pPr marL="342900" indent="-342900">
              <a:buFont typeface="Arial" panose="020B0604020202020204" pitchFamily="34" charset="0"/>
              <a:buChar char="•"/>
            </a:pPr>
            <a:endParaRPr lang="de-DE" dirty="0"/>
          </a:p>
        </p:txBody>
      </p:sp>
    </p:spTree>
    <p:extLst>
      <p:ext uri="{BB962C8B-B14F-4D97-AF65-F5344CB8AC3E}">
        <p14:creationId xmlns:p14="http://schemas.microsoft.com/office/powerpoint/2010/main" val="70027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793098A-2A9E-44BE-A573-F9E1814577BA}"/>
              </a:ext>
            </a:extLst>
          </p:cNvPr>
          <p:cNvSpPr>
            <a:spLocks noGrp="1"/>
          </p:cNvSpPr>
          <p:nvPr>
            <p:ph type="title"/>
          </p:nvPr>
        </p:nvSpPr>
        <p:spPr>
          <a:xfrm>
            <a:off x="628650" y="138603"/>
            <a:ext cx="7886700" cy="1129413"/>
          </a:xfrm>
        </p:spPr>
        <p:txBody>
          <a:bodyPr vert="horz" lIns="91440" tIns="45720" rIns="91440" bIns="45720" rtlCol="0" anchor="ctr">
            <a:normAutofit/>
          </a:bodyPr>
          <a:lstStyle/>
          <a:p>
            <a:pPr defTabSz="914400">
              <a:lnSpc>
                <a:spcPct val="90000"/>
              </a:lnSpc>
            </a:pPr>
            <a:r>
              <a:rPr lang="en-US" sz="3900" kern="1200">
                <a:solidFill>
                  <a:schemeClr val="tx1"/>
                </a:solidFill>
                <a:latin typeface="+mj-lt"/>
                <a:ea typeface="+mj-ea"/>
                <a:cs typeface="+mj-cs"/>
              </a:rPr>
              <a:t>Prioritize Ideas – Kano Model</a:t>
            </a:r>
          </a:p>
        </p:txBody>
      </p:sp>
      <p:sp>
        <p:nvSpPr>
          <p:cNvPr id="4" name="Fußzeilenplatzhalter 3">
            <a:extLst>
              <a:ext uri="{FF2B5EF4-FFF2-40B4-BE49-F238E27FC236}">
                <a16:creationId xmlns:a16="http://schemas.microsoft.com/office/drawing/2014/main" id="{91483F2F-F026-48B6-A84F-5665EADB4085}"/>
              </a:ext>
            </a:extLst>
          </p:cNvPr>
          <p:cNvSpPr>
            <a:spLocks noGrp="1"/>
          </p:cNvSpPr>
          <p:nvPr>
            <p:ph type="ftr" sz="quarter" idx="10"/>
          </p:nvPr>
        </p:nvSpPr>
        <p:spPr>
          <a:xfrm>
            <a:off x="3028950" y="4767262"/>
            <a:ext cx="3086100" cy="273844"/>
          </a:xfrm>
        </p:spPr>
        <p:txBody>
          <a:bodyPr vert="horz" lIns="91440" tIns="45720" rIns="91440" bIns="45720" rtlCol="0" anchor="ctr">
            <a:normAutofit/>
          </a:bodyPr>
          <a:lstStyle/>
          <a:p>
            <a:pPr algn="ctr" defTabSz="914400">
              <a:lnSpc>
                <a:spcPct val="90000"/>
              </a:lnSpc>
              <a:spcAft>
                <a:spcPts val="600"/>
              </a:spcAft>
            </a:pPr>
            <a:r>
              <a:rPr lang="en-US" kern="1200">
                <a:solidFill>
                  <a:schemeClr val="tx1">
                    <a:tint val="75000"/>
                  </a:schemeClr>
                </a:solidFill>
                <a:latin typeface="+mn-lt"/>
                <a:ea typeface="+mn-ea"/>
                <a:cs typeface="+mn-cs"/>
              </a:rPr>
              <a:t>Referent_in ergänzen bitte | Folientitel in Kurzform</a:t>
            </a:r>
          </a:p>
        </p:txBody>
      </p:sp>
      <p:sp>
        <p:nvSpPr>
          <p:cNvPr id="5" name="Foliennummernplatzhalter 4">
            <a:extLst>
              <a:ext uri="{FF2B5EF4-FFF2-40B4-BE49-F238E27FC236}">
                <a16:creationId xmlns:a16="http://schemas.microsoft.com/office/drawing/2014/main" id="{863006AE-8DCC-45E8-A7D3-5F5BA0A25DCA}"/>
              </a:ext>
            </a:extLst>
          </p:cNvPr>
          <p:cNvSpPr>
            <a:spLocks noGrp="1"/>
          </p:cNvSpPr>
          <p:nvPr>
            <p:ph type="sldNum" sz="quarter" idx="11"/>
          </p:nvPr>
        </p:nvSpPr>
        <p:spPr>
          <a:xfrm>
            <a:off x="6457950" y="4767262"/>
            <a:ext cx="2057400" cy="273844"/>
          </a:xfrm>
        </p:spPr>
        <p:txBody>
          <a:bodyPr vert="horz" lIns="91440" tIns="45720" rIns="91440" bIns="45720" rtlCol="0" anchor="ctr">
            <a:normAutofit/>
          </a:bodyPr>
          <a:lstStyle/>
          <a:p>
            <a:pPr algn="r" defTabSz="914400">
              <a:lnSpc>
                <a:spcPct val="90000"/>
              </a:lnSpc>
              <a:spcAft>
                <a:spcPts val="600"/>
              </a:spcAft>
            </a:pPr>
            <a:fld id="{45D25029-37DE-484F-BFE0-9B37AF2B26B8}" type="slidenum">
              <a:rPr lang="en-US" sz="1200" smtClean="0">
                <a:solidFill>
                  <a:schemeClr val="tx1">
                    <a:tint val="75000"/>
                  </a:schemeClr>
                </a:solidFill>
                <a:latin typeface="+mn-lt"/>
              </a:rPr>
              <a:pPr algn="r" defTabSz="914400">
                <a:lnSpc>
                  <a:spcPct val="90000"/>
                </a:lnSpc>
                <a:spcAft>
                  <a:spcPts val="600"/>
                </a:spcAft>
              </a:pPr>
              <a:t>35</a:t>
            </a:fld>
            <a:endParaRPr lang="en-US" sz="1200">
              <a:solidFill>
                <a:schemeClr val="tx1">
                  <a:tint val="75000"/>
                </a:schemeClr>
              </a:solidFill>
              <a:latin typeface="+mn-lt"/>
            </a:endParaRPr>
          </a:p>
        </p:txBody>
      </p:sp>
      <p:sp>
        <p:nvSpPr>
          <p:cNvPr id="60" name="Textplatzhalter 2">
            <a:extLst>
              <a:ext uri="{FF2B5EF4-FFF2-40B4-BE49-F238E27FC236}">
                <a16:creationId xmlns:a16="http://schemas.microsoft.com/office/drawing/2014/main" id="{CB517FD2-5F2B-4BF6-B5B0-C8AEBE852271}"/>
              </a:ext>
            </a:extLst>
          </p:cNvPr>
          <p:cNvSpPr txBox="1">
            <a:spLocks/>
          </p:cNvSpPr>
          <p:nvPr/>
        </p:nvSpPr>
        <p:spPr>
          <a:xfrm>
            <a:off x="457261" y="1093651"/>
            <a:ext cx="7607239" cy="348729"/>
          </a:xfrm>
          <a:prstGeom prst="rect">
            <a:avLst/>
          </a:prstGeom>
        </p:spPr>
        <p:txBody>
          <a:bodyPr vert="horz" lIns="72000" tIns="0" rIns="0" bIns="0" rtlCol="0" anchor="t" anchorCtr="0">
            <a:noAutofit/>
          </a:bodyPr>
          <a:lstStyle>
            <a:lvl1pPr marL="0" indent="0" algn="l" defTabSz="685800" rtl="0" eaLnBrk="1" latinLnBrk="0" hangingPunct="1">
              <a:lnSpc>
                <a:spcPts val="2500"/>
              </a:lnSpc>
              <a:spcBef>
                <a:spcPts val="0"/>
              </a:spcBef>
              <a:spcAft>
                <a:spcPts val="550"/>
              </a:spcAft>
              <a:buFont typeface="Arial" panose="020B0604020202020204" pitchFamily="34" charset="0"/>
              <a:buNone/>
              <a:defRPr lang="en-US" sz="1350" b="0" kern="1200" dirty="0" smtClean="0">
                <a:solidFill>
                  <a:schemeClr val="accent2"/>
                </a:solidFill>
                <a:latin typeface="HTWBerlin Office" panose="02000000000000000000" pitchFamily="2" charset="0"/>
                <a:ea typeface="+mn-ea"/>
                <a:cs typeface="+mn-cs"/>
              </a:defRPr>
            </a:lvl1pPr>
            <a:lvl2pPr marL="179388" indent="-179388"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lang="en-US" sz="2000" b="0" kern="1200" dirty="0" smtClean="0">
                <a:solidFill>
                  <a:schemeClr val="tx1"/>
                </a:solidFill>
                <a:latin typeface="HTWBerlin Office" panose="02000000000000000000" pitchFamily="2" charset="0"/>
                <a:ea typeface="+mn-ea"/>
                <a:cs typeface="+mn-cs"/>
              </a:defRPr>
            </a:lvl2pPr>
            <a:lvl3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lang="en-US" sz="1800" b="0" kern="1200" dirty="0" smtClean="0">
                <a:solidFill>
                  <a:schemeClr val="tx1"/>
                </a:solidFill>
                <a:latin typeface="HTWBerlin Office" panose="02000000000000000000" pitchFamily="2" charset="0"/>
                <a:ea typeface="+mn-ea"/>
                <a:cs typeface="+mn-cs"/>
              </a:defRPr>
            </a:lvl3pPr>
            <a:lvl4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lang="en-US" sz="1800" b="0" kern="1200" dirty="0" smtClean="0">
                <a:solidFill>
                  <a:schemeClr val="tx1"/>
                </a:solidFill>
                <a:latin typeface="HTWBerlin Office" panose="02000000000000000000" pitchFamily="2" charset="0"/>
                <a:ea typeface="+mn-ea"/>
                <a:cs typeface="+mn-cs"/>
              </a:defRPr>
            </a:lvl4pPr>
            <a:lvl5pPr marL="450850" indent="-179388" algn="l" defTabSz="685800" rtl="0" eaLnBrk="1" latinLnBrk="0" hangingPunct="1">
              <a:lnSpc>
                <a:spcPts val="1900"/>
              </a:lnSpc>
              <a:spcBef>
                <a:spcPts val="0"/>
              </a:spcBef>
              <a:spcAft>
                <a:spcPts val="550"/>
              </a:spcAft>
              <a:buClr>
                <a:schemeClr val="accent1"/>
              </a:buClr>
              <a:buFont typeface="Arial" panose="020B0604020202020204" pitchFamily="34" charset="0"/>
              <a:buChar char="•"/>
              <a:tabLst/>
              <a:defRPr lang="en-US" sz="1600" b="0" kern="1200" dirty="0">
                <a:solidFill>
                  <a:schemeClr val="tx1"/>
                </a:solidFill>
                <a:latin typeface="HTWBerlin Office" panose="02000000000000000000" pitchFamily="2" charset="0"/>
                <a:ea typeface="+mn-ea"/>
                <a:cs typeface="+mn-cs"/>
              </a:defRPr>
            </a:lvl5pPr>
            <a:lvl6pPr marL="628650" indent="-17780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6525" lvl="1" indent="-136525">
              <a:lnSpc>
                <a:spcPct val="100000"/>
              </a:lnSpc>
            </a:pPr>
            <a:r>
              <a:rPr lang="en-US" sz="1400" dirty="0"/>
              <a:t>The Kano model is a theory for product development and customer satisfaction developed in the 1980s by Professor </a:t>
            </a:r>
            <a:r>
              <a:rPr lang="en-US" sz="1400" dirty="0" err="1"/>
              <a:t>Noriaki</a:t>
            </a:r>
            <a:r>
              <a:rPr lang="en-US" sz="1400" dirty="0"/>
              <a:t> Kano, which classifies customer preferences into five categories</a:t>
            </a:r>
          </a:p>
          <a:p>
            <a:pPr marL="0" lvl="1" indent="0">
              <a:lnSpc>
                <a:spcPct val="100000"/>
              </a:lnSpc>
              <a:buNone/>
            </a:pPr>
            <a:endParaRPr lang="de-DE" sz="1400" b="1" dirty="0"/>
          </a:p>
          <a:p>
            <a:pPr marL="0" lvl="1" indent="0">
              <a:lnSpc>
                <a:spcPct val="100000"/>
              </a:lnSpc>
              <a:buNone/>
            </a:pPr>
            <a:r>
              <a:rPr lang="de-DE" sz="1400" b="1" dirty="0" err="1"/>
              <a:t>Must-be</a:t>
            </a:r>
            <a:r>
              <a:rPr lang="de-DE" sz="1400" b="1" dirty="0"/>
              <a:t> Quality =&gt; Threshold </a:t>
            </a:r>
            <a:r>
              <a:rPr lang="de-DE" sz="1400" b="1" dirty="0" err="1"/>
              <a:t>attributes</a:t>
            </a:r>
            <a:r>
              <a:rPr lang="de-DE" sz="1400" b="1" dirty="0"/>
              <a:t> </a:t>
            </a:r>
            <a:r>
              <a:rPr lang="de-DE" sz="1400" dirty="0"/>
              <a:t>(</a:t>
            </a:r>
            <a:r>
              <a:rPr lang="de-DE" sz="1400" dirty="0" err="1"/>
              <a:t>without</a:t>
            </a:r>
            <a:r>
              <a:rPr lang="de-DE" sz="1400" dirty="0"/>
              <a:t> </a:t>
            </a:r>
            <a:r>
              <a:rPr lang="de-DE" sz="1400" dirty="0" err="1"/>
              <a:t>these</a:t>
            </a:r>
            <a:r>
              <a:rPr lang="de-DE" sz="1400" dirty="0"/>
              <a:t> a </a:t>
            </a:r>
            <a:r>
              <a:rPr lang="de-DE" sz="1400" dirty="0" err="1"/>
              <a:t>product</a:t>
            </a:r>
            <a:r>
              <a:rPr lang="de-DE" sz="1400" dirty="0"/>
              <a:t> </a:t>
            </a:r>
            <a:r>
              <a:rPr lang="de-DE" sz="1400" dirty="0" err="1"/>
              <a:t>is</a:t>
            </a:r>
            <a:r>
              <a:rPr lang="de-DE" sz="1400" dirty="0"/>
              <a:t> </a:t>
            </a:r>
            <a:r>
              <a:rPr lang="de-DE" sz="1400" dirty="0" err="1"/>
              <a:t>incomplete</a:t>
            </a:r>
            <a:r>
              <a:rPr lang="de-DE" sz="1400" dirty="0"/>
              <a:t>)</a:t>
            </a:r>
          </a:p>
          <a:p>
            <a:pPr marL="0" lvl="1" indent="0">
              <a:lnSpc>
                <a:spcPct val="100000"/>
              </a:lnSpc>
              <a:buNone/>
            </a:pPr>
            <a:r>
              <a:rPr lang="en-US" sz="1400" dirty="0"/>
              <a:t>Simply stated, these are the requirements that the customers expect and are taken for granted. When done well, customers are just neutral, but when done poorly, customers are very dissatisfied.</a:t>
            </a:r>
          </a:p>
          <a:p>
            <a:pPr marL="0" lvl="1" indent="0">
              <a:lnSpc>
                <a:spcPct val="100000"/>
              </a:lnSpc>
              <a:buNone/>
            </a:pPr>
            <a:r>
              <a:rPr lang="en-US" sz="1400" i="1" dirty="0"/>
              <a:t>Examples: In a hotel, providing a clean room is a basic necessity. In a call center, greeting customers is a basic necessity.</a:t>
            </a:r>
          </a:p>
          <a:p>
            <a:pPr marL="0" lvl="1" indent="0">
              <a:lnSpc>
                <a:spcPct val="100000"/>
              </a:lnSpc>
              <a:buNone/>
            </a:pPr>
            <a:endParaRPr lang="de-DE" sz="1400" i="1" dirty="0"/>
          </a:p>
          <a:p>
            <a:pPr marL="0" lvl="1" indent="0">
              <a:lnSpc>
                <a:spcPct val="100000"/>
              </a:lnSpc>
              <a:buNone/>
            </a:pPr>
            <a:r>
              <a:rPr lang="de-DE" sz="1400" b="1" dirty="0" err="1"/>
              <a:t>One</a:t>
            </a:r>
            <a:r>
              <a:rPr lang="de-DE" sz="1400" b="1" dirty="0"/>
              <a:t>-dimensional Quality =&gt; Performance </a:t>
            </a:r>
            <a:r>
              <a:rPr lang="de-DE" sz="1400" b="1" dirty="0" err="1"/>
              <a:t>attributes</a:t>
            </a:r>
            <a:r>
              <a:rPr lang="de-DE" sz="1400" b="1" dirty="0"/>
              <a:t> </a:t>
            </a:r>
            <a:r>
              <a:rPr lang="de-DE" sz="1400" dirty="0"/>
              <a:t>(</a:t>
            </a:r>
            <a:r>
              <a:rPr lang="de-DE" sz="1400" dirty="0" err="1"/>
              <a:t>good</a:t>
            </a:r>
            <a:r>
              <a:rPr lang="de-DE" sz="1400" dirty="0"/>
              <a:t>/ </a:t>
            </a:r>
            <a:r>
              <a:rPr lang="de-DE" sz="1400" dirty="0" err="1"/>
              <a:t>weak</a:t>
            </a:r>
            <a:r>
              <a:rPr lang="de-DE" sz="1400" dirty="0"/>
              <a:t> </a:t>
            </a:r>
            <a:r>
              <a:rPr lang="de-DE" sz="1400" dirty="0" err="1"/>
              <a:t>performance</a:t>
            </a:r>
            <a:r>
              <a:rPr lang="de-DE" sz="1400" dirty="0"/>
              <a:t> </a:t>
            </a:r>
            <a:r>
              <a:rPr lang="de-DE" sz="1400" dirty="0" err="1"/>
              <a:t>increaese</a:t>
            </a:r>
            <a:r>
              <a:rPr lang="de-DE" sz="1400" dirty="0"/>
              <a:t>/</a:t>
            </a:r>
            <a:r>
              <a:rPr lang="de-DE" sz="1400" dirty="0" err="1"/>
              <a:t>decrease</a:t>
            </a:r>
            <a:r>
              <a:rPr lang="de-DE" sz="1400" dirty="0"/>
              <a:t> </a:t>
            </a:r>
            <a:r>
              <a:rPr lang="de-DE" sz="1400" dirty="0" err="1"/>
              <a:t>customer</a:t>
            </a:r>
            <a:r>
              <a:rPr lang="de-DE" sz="1400" dirty="0"/>
              <a:t> </a:t>
            </a:r>
            <a:r>
              <a:rPr lang="de-DE" sz="1400" dirty="0" err="1"/>
              <a:t>satisfaction</a:t>
            </a:r>
            <a:r>
              <a:rPr lang="de-DE" sz="1400" dirty="0"/>
              <a:t>)</a:t>
            </a:r>
          </a:p>
          <a:p>
            <a:pPr marL="0" lvl="1" indent="0">
              <a:lnSpc>
                <a:spcPct val="100000"/>
              </a:lnSpc>
              <a:buNone/>
            </a:pPr>
            <a:r>
              <a:rPr lang="en-US" sz="1400" dirty="0"/>
              <a:t>These attributes result in satisfaction when fulfilled and dissatisfaction when not fulfilled.</a:t>
            </a:r>
            <a:endParaRPr lang="de-DE" sz="1400" dirty="0"/>
          </a:p>
          <a:p>
            <a:pPr marL="0" lvl="1" indent="0">
              <a:lnSpc>
                <a:spcPct val="100000"/>
              </a:lnSpc>
              <a:buNone/>
            </a:pPr>
            <a:r>
              <a:rPr lang="en-US" sz="1400" i="1" dirty="0"/>
              <a:t>Examples: Time taken to resolve a customer's issue in a call center. Waiting service at a hotel.</a:t>
            </a:r>
          </a:p>
          <a:p>
            <a:pPr marL="0" lvl="1" indent="0">
              <a:lnSpc>
                <a:spcPct val="100000"/>
              </a:lnSpc>
              <a:buNone/>
            </a:pPr>
            <a:r>
              <a:rPr lang="en-US" sz="1400" dirty="0"/>
              <a:t> </a:t>
            </a:r>
          </a:p>
        </p:txBody>
      </p:sp>
    </p:spTree>
    <p:extLst>
      <p:ext uri="{BB962C8B-B14F-4D97-AF65-F5344CB8AC3E}">
        <p14:creationId xmlns:p14="http://schemas.microsoft.com/office/powerpoint/2010/main" val="132577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el 2">
            <a:extLst>
              <a:ext uri="{FF2B5EF4-FFF2-40B4-BE49-F238E27FC236}">
                <a16:creationId xmlns:a16="http://schemas.microsoft.com/office/drawing/2014/main" id="{B793098A-2A9E-44BE-A573-F9E1814577BA}"/>
              </a:ext>
            </a:extLst>
          </p:cNvPr>
          <p:cNvSpPr>
            <a:spLocks noGrp="1"/>
          </p:cNvSpPr>
          <p:nvPr>
            <p:ph type="title"/>
          </p:nvPr>
        </p:nvSpPr>
        <p:spPr>
          <a:xfrm>
            <a:off x="628650" y="138603"/>
            <a:ext cx="7886700" cy="1129413"/>
          </a:xfrm>
        </p:spPr>
        <p:txBody>
          <a:bodyPr vert="horz" lIns="91440" tIns="45720" rIns="91440" bIns="45720" rtlCol="0" anchor="ctr">
            <a:normAutofit/>
          </a:bodyPr>
          <a:lstStyle/>
          <a:p>
            <a:pPr defTabSz="914400">
              <a:lnSpc>
                <a:spcPct val="90000"/>
              </a:lnSpc>
            </a:pPr>
            <a:r>
              <a:rPr lang="en-US" sz="3900" kern="1200">
                <a:solidFill>
                  <a:schemeClr val="tx1"/>
                </a:solidFill>
                <a:latin typeface="+mj-lt"/>
                <a:ea typeface="+mj-ea"/>
                <a:cs typeface="+mj-cs"/>
              </a:rPr>
              <a:t>Prioritize Ideas – Kano Model</a:t>
            </a:r>
          </a:p>
        </p:txBody>
      </p:sp>
      <p:sp>
        <p:nvSpPr>
          <p:cNvPr id="4" name="Fußzeilenplatzhalter 3">
            <a:extLst>
              <a:ext uri="{FF2B5EF4-FFF2-40B4-BE49-F238E27FC236}">
                <a16:creationId xmlns:a16="http://schemas.microsoft.com/office/drawing/2014/main" id="{91483F2F-F026-48B6-A84F-5665EADB4085}"/>
              </a:ext>
            </a:extLst>
          </p:cNvPr>
          <p:cNvSpPr>
            <a:spLocks noGrp="1"/>
          </p:cNvSpPr>
          <p:nvPr>
            <p:ph type="ftr" sz="quarter" idx="10"/>
          </p:nvPr>
        </p:nvSpPr>
        <p:spPr>
          <a:xfrm>
            <a:off x="3028950" y="4767262"/>
            <a:ext cx="3086100" cy="273844"/>
          </a:xfrm>
        </p:spPr>
        <p:txBody>
          <a:bodyPr vert="horz" lIns="91440" tIns="45720" rIns="91440" bIns="45720" rtlCol="0" anchor="ctr">
            <a:normAutofit/>
          </a:bodyPr>
          <a:lstStyle/>
          <a:p>
            <a:pPr algn="ctr" defTabSz="914400">
              <a:lnSpc>
                <a:spcPct val="90000"/>
              </a:lnSpc>
              <a:spcAft>
                <a:spcPts val="600"/>
              </a:spcAft>
            </a:pPr>
            <a:r>
              <a:rPr lang="en-US" kern="1200">
                <a:solidFill>
                  <a:schemeClr val="tx1">
                    <a:tint val="75000"/>
                  </a:schemeClr>
                </a:solidFill>
                <a:latin typeface="+mn-lt"/>
                <a:ea typeface="+mn-ea"/>
                <a:cs typeface="+mn-cs"/>
              </a:rPr>
              <a:t>Referent_in ergänzen bitte | Folientitel in Kurzform</a:t>
            </a:r>
          </a:p>
        </p:txBody>
      </p:sp>
      <p:sp>
        <p:nvSpPr>
          <p:cNvPr id="5" name="Foliennummernplatzhalter 4">
            <a:extLst>
              <a:ext uri="{FF2B5EF4-FFF2-40B4-BE49-F238E27FC236}">
                <a16:creationId xmlns:a16="http://schemas.microsoft.com/office/drawing/2014/main" id="{863006AE-8DCC-45E8-A7D3-5F5BA0A25DCA}"/>
              </a:ext>
            </a:extLst>
          </p:cNvPr>
          <p:cNvSpPr>
            <a:spLocks noGrp="1"/>
          </p:cNvSpPr>
          <p:nvPr>
            <p:ph type="sldNum" sz="quarter" idx="11"/>
          </p:nvPr>
        </p:nvSpPr>
        <p:spPr>
          <a:xfrm>
            <a:off x="6457950" y="4767262"/>
            <a:ext cx="2057400" cy="273844"/>
          </a:xfrm>
        </p:spPr>
        <p:txBody>
          <a:bodyPr vert="horz" lIns="91440" tIns="45720" rIns="91440" bIns="45720" rtlCol="0" anchor="ctr">
            <a:normAutofit/>
          </a:bodyPr>
          <a:lstStyle/>
          <a:p>
            <a:pPr algn="r" defTabSz="914400">
              <a:lnSpc>
                <a:spcPct val="90000"/>
              </a:lnSpc>
              <a:spcAft>
                <a:spcPts val="600"/>
              </a:spcAft>
            </a:pPr>
            <a:fld id="{45D25029-37DE-484F-BFE0-9B37AF2B26B8}" type="slidenum">
              <a:rPr lang="en-US" sz="1200" smtClean="0">
                <a:solidFill>
                  <a:schemeClr val="tx1">
                    <a:tint val="75000"/>
                  </a:schemeClr>
                </a:solidFill>
                <a:latin typeface="+mn-lt"/>
              </a:rPr>
              <a:pPr algn="r" defTabSz="914400">
                <a:lnSpc>
                  <a:spcPct val="90000"/>
                </a:lnSpc>
                <a:spcAft>
                  <a:spcPts val="600"/>
                </a:spcAft>
              </a:pPr>
              <a:t>36</a:t>
            </a:fld>
            <a:endParaRPr lang="en-US" sz="1200">
              <a:solidFill>
                <a:schemeClr val="tx1">
                  <a:tint val="75000"/>
                </a:schemeClr>
              </a:solidFill>
              <a:latin typeface="+mn-lt"/>
            </a:endParaRPr>
          </a:p>
        </p:txBody>
      </p:sp>
      <p:sp>
        <p:nvSpPr>
          <p:cNvPr id="60" name="Textplatzhalter 2">
            <a:extLst>
              <a:ext uri="{FF2B5EF4-FFF2-40B4-BE49-F238E27FC236}">
                <a16:creationId xmlns:a16="http://schemas.microsoft.com/office/drawing/2014/main" id="{CB517FD2-5F2B-4BF6-B5B0-C8AEBE852271}"/>
              </a:ext>
            </a:extLst>
          </p:cNvPr>
          <p:cNvSpPr txBox="1">
            <a:spLocks/>
          </p:cNvSpPr>
          <p:nvPr/>
        </p:nvSpPr>
        <p:spPr>
          <a:xfrm>
            <a:off x="457261" y="1057890"/>
            <a:ext cx="8151480" cy="348729"/>
          </a:xfrm>
          <a:prstGeom prst="rect">
            <a:avLst/>
          </a:prstGeom>
        </p:spPr>
        <p:txBody>
          <a:bodyPr vert="horz" lIns="72000" tIns="0" rIns="0" bIns="0" rtlCol="0" anchor="t" anchorCtr="0">
            <a:noAutofit/>
          </a:bodyPr>
          <a:lstStyle>
            <a:lvl1pPr marL="0" indent="0" algn="l" defTabSz="685800" rtl="0" eaLnBrk="1" latinLnBrk="0" hangingPunct="1">
              <a:lnSpc>
                <a:spcPts val="2500"/>
              </a:lnSpc>
              <a:spcBef>
                <a:spcPts val="0"/>
              </a:spcBef>
              <a:spcAft>
                <a:spcPts val="550"/>
              </a:spcAft>
              <a:buFont typeface="Arial" panose="020B0604020202020204" pitchFamily="34" charset="0"/>
              <a:buNone/>
              <a:defRPr lang="en-US" sz="1350" b="0" kern="1200" dirty="0" smtClean="0">
                <a:solidFill>
                  <a:schemeClr val="accent2"/>
                </a:solidFill>
                <a:latin typeface="HTWBerlin Office" panose="02000000000000000000" pitchFamily="2" charset="0"/>
                <a:ea typeface="+mn-ea"/>
                <a:cs typeface="+mn-cs"/>
              </a:defRPr>
            </a:lvl1pPr>
            <a:lvl2pPr marL="179388" indent="-179388"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lang="en-US" sz="2000" b="0" kern="1200" dirty="0" smtClean="0">
                <a:solidFill>
                  <a:schemeClr val="tx1"/>
                </a:solidFill>
                <a:latin typeface="HTWBerlin Office" panose="02000000000000000000" pitchFamily="2" charset="0"/>
                <a:ea typeface="+mn-ea"/>
                <a:cs typeface="+mn-cs"/>
              </a:defRPr>
            </a:lvl2pPr>
            <a:lvl3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lang="en-US" sz="1800" b="0" kern="1200" dirty="0" smtClean="0">
                <a:solidFill>
                  <a:schemeClr val="tx1"/>
                </a:solidFill>
                <a:latin typeface="HTWBerlin Office" panose="02000000000000000000" pitchFamily="2" charset="0"/>
                <a:ea typeface="+mn-ea"/>
                <a:cs typeface="+mn-cs"/>
              </a:defRPr>
            </a:lvl3pPr>
            <a:lvl4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lang="en-US" sz="1800" b="0" kern="1200" dirty="0" smtClean="0">
                <a:solidFill>
                  <a:schemeClr val="tx1"/>
                </a:solidFill>
                <a:latin typeface="HTWBerlin Office" panose="02000000000000000000" pitchFamily="2" charset="0"/>
                <a:ea typeface="+mn-ea"/>
                <a:cs typeface="+mn-cs"/>
              </a:defRPr>
            </a:lvl4pPr>
            <a:lvl5pPr marL="450850" indent="-179388" algn="l" defTabSz="685800" rtl="0" eaLnBrk="1" latinLnBrk="0" hangingPunct="1">
              <a:lnSpc>
                <a:spcPts val="1900"/>
              </a:lnSpc>
              <a:spcBef>
                <a:spcPts val="0"/>
              </a:spcBef>
              <a:spcAft>
                <a:spcPts val="550"/>
              </a:spcAft>
              <a:buClr>
                <a:schemeClr val="accent1"/>
              </a:buClr>
              <a:buFont typeface="Arial" panose="020B0604020202020204" pitchFamily="34" charset="0"/>
              <a:buChar char="•"/>
              <a:tabLst/>
              <a:defRPr lang="en-US" sz="1600" b="0" kern="1200" dirty="0">
                <a:solidFill>
                  <a:schemeClr val="tx1"/>
                </a:solidFill>
                <a:latin typeface="HTWBerlin Office" panose="02000000000000000000" pitchFamily="2" charset="0"/>
                <a:ea typeface="+mn-ea"/>
                <a:cs typeface="+mn-cs"/>
              </a:defRPr>
            </a:lvl5pPr>
            <a:lvl6pPr marL="628650" indent="-17780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1" indent="0">
              <a:lnSpc>
                <a:spcPct val="100000"/>
              </a:lnSpc>
              <a:buNone/>
            </a:pPr>
            <a:r>
              <a:rPr lang="de-DE" sz="1400" b="1" dirty="0" err="1"/>
              <a:t>Attractive</a:t>
            </a:r>
            <a:r>
              <a:rPr lang="de-DE" sz="1400" b="1" dirty="0"/>
              <a:t> Quality =&gt; </a:t>
            </a:r>
            <a:r>
              <a:rPr lang="de-DE" sz="1400" b="1" dirty="0" err="1"/>
              <a:t>Excitement</a:t>
            </a:r>
            <a:r>
              <a:rPr lang="de-DE" sz="1400" b="1" dirty="0"/>
              <a:t> </a:t>
            </a:r>
            <a:r>
              <a:rPr lang="de-DE" sz="1400" b="1" dirty="0" err="1"/>
              <a:t>attribute</a:t>
            </a:r>
            <a:r>
              <a:rPr lang="de-DE" sz="1400" b="1" dirty="0"/>
              <a:t> &amp; WOW </a:t>
            </a:r>
            <a:r>
              <a:rPr lang="de-DE" sz="1400" b="1" dirty="0" err="1"/>
              <a:t>factor</a:t>
            </a:r>
            <a:endParaRPr lang="de-DE" sz="1400" b="1" dirty="0"/>
          </a:p>
          <a:p>
            <a:pPr marL="0" lvl="1" indent="0">
              <a:lnSpc>
                <a:spcPct val="100000"/>
              </a:lnSpc>
              <a:buNone/>
            </a:pPr>
            <a:r>
              <a:rPr lang="en-US" sz="1400" dirty="0"/>
              <a:t>These attributes provide satisfaction when achieved fully, but do not cause dissatisfaction when not fulfilled.</a:t>
            </a:r>
            <a:endParaRPr lang="de-DE" sz="1400" dirty="0"/>
          </a:p>
          <a:p>
            <a:pPr marL="0" lvl="1" indent="0">
              <a:lnSpc>
                <a:spcPct val="100000"/>
              </a:lnSpc>
              <a:buNone/>
            </a:pPr>
            <a:r>
              <a:rPr lang="en-US" sz="1400" i="1" dirty="0"/>
              <a:t>Examples: In a hotel, providing free food is an attractive feature.</a:t>
            </a:r>
          </a:p>
          <a:p>
            <a:pPr marL="0" lvl="1" indent="0">
              <a:lnSpc>
                <a:spcPct val="100000"/>
              </a:lnSpc>
              <a:buNone/>
            </a:pPr>
            <a:endParaRPr lang="de-DE" sz="1400" i="1" dirty="0"/>
          </a:p>
          <a:p>
            <a:pPr marL="0" lvl="1" indent="0">
              <a:lnSpc>
                <a:spcPct val="100000"/>
              </a:lnSpc>
              <a:buNone/>
            </a:pPr>
            <a:r>
              <a:rPr lang="de-DE" sz="1400" b="1" dirty="0"/>
              <a:t>Indifferent Quality</a:t>
            </a:r>
          </a:p>
          <a:p>
            <a:pPr marL="0" lvl="1" indent="0">
              <a:lnSpc>
                <a:spcPct val="100000"/>
              </a:lnSpc>
              <a:buNone/>
            </a:pPr>
            <a:r>
              <a:rPr lang="en-US" sz="1400" dirty="0"/>
              <a:t>These attributes refer to aspects that are neither good nor bad, and they do not result in either customer satisfaction or customer dissatisfaction.</a:t>
            </a:r>
          </a:p>
          <a:p>
            <a:pPr marL="0" lvl="1" indent="0">
              <a:lnSpc>
                <a:spcPct val="100000"/>
              </a:lnSpc>
              <a:buNone/>
            </a:pPr>
            <a:r>
              <a:rPr lang="en-US" sz="1400" i="1" dirty="0"/>
              <a:t>Examples: In a </a:t>
            </a:r>
            <a:r>
              <a:rPr lang="en-US" sz="1400" i="1" dirty="0" err="1"/>
              <a:t>callcenter</a:t>
            </a:r>
            <a:r>
              <a:rPr lang="en-US" sz="1400" i="1" dirty="0"/>
              <a:t>, highly polite speaking and very prompt responses might not be necessary to satisfy customers and might not be appreciated by them.</a:t>
            </a:r>
          </a:p>
          <a:p>
            <a:pPr marL="0" lvl="1" indent="0">
              <a:lnSpc>
                <a:spcPct val="100000"/>
              </a:lnSpc>
              <a:buNone/>
            </a:pPr>
            <a:endParaRPr lang="de-DE" sz="1400" i="1" dirty="0"/>
          </a:p>
          <a:p>
            <a:pPr marL="0" lvl="1" indent="0">
              <a:lnSpc>
                <a:spcPct val="100000"/>
              </a:lnSpc>
              <a:buNone/>
            </a:pPr>
            <a:r>
              <a:rPr lang="de-DE" sz="1400" b="1" dirty="0"/>
              <a:t>Reverse Quality</a:t>
            </a:r>
            <a:endParaRPr lang="en-US" sz="1400" dirty="0"/>
          </a:p>
          <a:p>
            <a:pPr marL="0" lvl="1" indent="0">
              <a:lnSpc>
                <a:spcPct val="100000"/>
              </a:lnSpc>
              <a:buNone/>
            </a:pPr>
            <a:r>
              <a:rPr lang="en-US" sz="1400" dirty="0"/>
              <a:t>These attributes refer to a high degree of achievement resulting in dissatisfaction and to the fact that not all customers are alike. For example, some customers prefer high-tech products, while others prefer the basic model of a product and will be dissatisfied if a product has too many extra features.</a:t>
            </a:r>
          </a:p>
          <a:p>
            <a:pPr marL="0" lvl="1" indent="0">
              <a:lnSpc>
                <a:spcPct val="100000"/>
              </a:lnSpc>
              <a:buNone/>
            </a:pPr>
            <a:r>
              <a:rPr lang="en-US" sz="1400" dirty="0"/>
              <a:t> </a:t>
            </a:r>
          </a:p>
        </p:txBody>
      </p:sp>
    </p:spTree>
    <p:extLst>
      <p:ext uri="{BB962C8B-B14F-4D97-AF65-F5344CB8AC3E}">
        <p14:creationId xmlns:p14="http://schemas.microsoft.com/office/powerpoint/2010/main" val="331672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793098A-2A9E-44BE-A573-F9E1814577BA}"/>
              </a:ext>
            </a:extLst>
          </p:cNvPr>
          <p:cNvSpPr>
            <a:spLocks noGrp="1"/>
          </p:cNvSpPr>
          <p:nvPr>
            <p:ph type="title"/>
          </p:nvPr>
        </p:nvSpPr>
        <p:spPr>
          <a:xfrm>
            <a:off x="628650" y="138603"/>
            <a:ext cx="7886700" cy="1129413"/>
          </a:xfrm>
        </p:spPr>
        <p:txBody>
          <a:bodyPr vert="horz" lIns="91440" tIns="45720" rIns="91440" bIns="45720" rtlCol="0" anchor="ctr">
            <a:normAutofit/>
          </a:bodyPr>
          <a:lstStyle/>
          <a:p>
            <a:pPr defTabSz="914400">
              <a:lnSpc>
                <a:spcPct val="90000"/>
              </a:lnSpc>
            </a:pPr>
            <a:r>
              <a:rPr lang="en-US" sz="3900" kern="1200" dirty="0">
                <a:solidFill>
                  <a:schemeClr val="tx1"/>
                </a:solidFill>
                <a:latin typeface="+mj-lt"/>
                <a:ea typeface="+mj-ea"/>
                <a:cs typeface="+mj-cs"/>
              </a:rPr>
              <a:t>Prioritize Ideas – Kano Model</a:t>
            </a:r>
          </a:p>
        </p:txBody>
      </p:sp>
      <p:sp>
        <p:nvSpPr>
          <p:cNvPr id="4" name="Fußzeilenplatzhalter 3">
            <a:extLst>
              <a:ext uri="{FF2B5EF4-FFF2-40B4-BE49-F238E27FC236}">
                <a16:creationId xmlns:a16="http://schemas.microsoft.com/office/drawing/2014/main" id="{91483F2F-F026-48B6-A84F-5665EADB4085}"/>
              </a:ext>
            </a:extLst>
          </p:cNvPr>
          <p:cNvSpPr>
            <a:spLocks noGrp="1"/>
          </p:cNvSpPr>
          <p:nvPr>
            <p:ph type="ftr" sz="quarter" idx="10"/>
          </p:nvPr>
        </p:nvSpPr>
        <p:spPr>
          <a:xfrm>
            <a:off x="3028950" y="4767262"/>
            <a:ext cx="3086100" cy="273844"/>
          </a:xfrm>
        </p:spPr>
        <p:txBody>
          <a:bodyPr vert="horz" lIns="91440" tIns="45720" rIns="91440" bIns="45720" rtlCol="0" anchor="ctr">
            <a:normAutofit fontScale="77500" lnSpcReduction="20000"/>
          </a:bodyPr>
          <a:lstStyle/>
          <a:p>
            <a:pPr algn="ctr" defTabSz="914400">
              <a:lnSpc>
                <a:spcPct val="90000"/>
              </a:lnSpc>
              <a:spcAft>
                <a:spcPts val="600"/>
              </a:spcAft>
            </a:pPr>
            <a:r>
              <a:rPr lang="en-US" kern="1200" dirty="0" err="1">
                <a:solidFill>
                  <a:schemeClr val="tx1">
                    <a:tint val="75000"/>
                  </a:schemeClr>
                </a:solidFill>
                <a:latin typeface="+mn-lt"/>
                <a:ea typeface="+mn-ea"/>
                <a:cs typeface="+mn-cs"/>
              </a:rPr>
              <a:t>Referent_in</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ergänzen</a:t>
            </a:r>
            <a:r>
              <a:rPr lang="en-US" kern="1200" dirty="0">
                <a:solidFill>
                  <a:schemeClr val="tx1">
                    <a:tint val="75000"/>
                  </a:schemeClr>
                </a:solidFill>
                <a:latin typeface="+mn-lt"/>
                <a:ea typeface="+mn-ea"/>
                <a:cs typeface="+mn-cs"/>
              </a:rPr>
              <a:t> bitte | Figure from Wikipedia, April 04, 2022</a:t>
            </a:r>
            <a:r>
              <a:rPr lang="en-US" dirty="0">
                <a:solidFill>
                  <a:schemeClr val="tx1">
                    <a:tint val="75000"/>
                  </a:schemeClr>
                </a:solidFill>
                <a:latin typeface="+mn-lt"/>
              </a:rPr>
              <a:t>, https://en.wikipedia.org/wiki/Kano_model</a:t>
            </a:r>
            <a:endParaRPr lang="en-US" kern="1200" dirty="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63006AE-8DCC-45E8-A7D3-5F5BA0A25DCA}"/>
              </a:ext>
            </a:extLst>
          </p:cNvPr>
          <p:cNvSpPr>
            <a:spLocks noGrp="1"/>
          </p:cNvSpPr>
          <p:nvPr>
            <p:ph type="sldNum" sz="quarter" idx="11"/>
          </p:nvPr>
        </p:nvSpPr>
        <p:spPr>
          <a:xfrm>
            <a:off x="6457950" y="4767262"/>
            <a:ext cx="2057400" cy="273844"/>
          </a:xfrm>
        </p:spPr>
        <p:txBody>
          <a:bodyPr vert="horz" lIns="91440" tIns="45720" rIns="91440" bIns="45720" rtlCol="0" anchor="ctr">
            <a:normAutofit/>
          </a:bodyPr>
          <a:lstStyle/>
          <a:p>
            <a:pPr algn="r" defTabSz="914400">
              <a:lnSpc>
                <a:spcPct val="90000"/>
              </a:lnSpc>
              <a:spcAft>
                <a:spcPts val="600"/>
              </a:spcAft>
            </a:pPr>
            <a:fld id="{45D25029-37DE-484F-BFE0-9B37AF2B26B8}" type="slidenum">
              <a:rPr lang="en-US" sz="1200" smtClean="0">
                <a:solidFill>
                  <a:schemeClr val="tx1">
                    <a:tint val="75000"/>
                  </a:schemeClr>
                </a:solidFill>
                <a:latin typeface="+mn-lt"/>
              </a:rPr>
              <a:pPr algn="r" defTabSz="914400">
                <a:lnSpc>
                  <a:spcPct val="90000"/>
                </a:lnSpc>
                <a:spcAft>
                  <a:spcPts val="600"/>
                </a:spcAft>
              </a:pPr>
              <a:t>37</a:t>
            </a:fld>
            <a:endParaRPr lang="en-US" sz="1200">
              <a:solidFill>
                <a:schemeClr val="tx1">
                  <a:tint val="75000"/>
                </a:schemeClr>
              </a:solidFill>
              <a:latin typeface="+mn-lt"/>
            </a:endParaRPr>
          </a:p>
        </p:txBody>
      </p:sp>
      <p:pic>
        <p:nvPicPr>
          <p:cNvPr id="6" name="Grafik 5">
            <a:extLst>
              <a:ext uri="{FF2B5EF4-FFF2-40B4-BE49-F238E27FC236}">
                <a16:creationId xmlns:a16="http://schemas.microsoft.com/office/drawing/2014/main" id="{890708F8-958F-49D7-8C3D-757221B360B5}"/>
              </a:ext>
            </a:extLst>
          </p:cNvPr>
          <p:cNvPicPr>
            <a:picLocks noChangeAspect="1"/>
          </p:cNvPicPr>
          <p:nvPr/>
        </p:nvPicPr>
        <p:blipFill>
          <a:blip r:embed="rId2"/>
          <a:stretch>
            <a:fillRect/>
          </a:stretch>
        </p:blipFill>
        <p:spPr>
          <a:xfrm>
            <a:off x="2069160" y="995423"/>
            <a:ext cx="4775014" cy="3845263"/>
          </a:xfrm>
          <a:prstGeom prst="rect">
            <a:avLst/>
          </a:prstGeom>
        </p:spPr>
      </p:pic>
    </p:spTree>
    <p:extLst>
      <p:ext uri="{BB962C8B-B14F-4D97-AF65-F5344CB8AC3E}">
        <p14:creationId xmlns:p14="http://schemas.microsoft.com/office/powerpoint/2010/main" val="236690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793098A-2A9E-44BE-A573-F9E1814577BA}"/>
              </a:ext>
            </a:extLst>
          </p:cNvPr>
          <p:cNvSpPr>
            <a:spLocks noGrp="1"/>
          </p:cNvSpPr>
          <p:nvPr>
            <p:ph type="title"/>
          </p:nvPr>
        </p:nvSpPr>
        <p:spPr>
          <a:xfrm>
            <a:off x="628650" y="138603"/>
            <a:ext cx="7886700" cy="1129413"/>
          </a:xfrm>
        </p:spPr>
        <p:txBody>
          <a:bodyPr vert="horz" lIns="91440" tIns="45720" rIns="91440" bIns="45720" rtlCol="0" anchor="ctr">
            <a:normAutofit/>
          </a:bodyPr>
          <a:lstStyle/>
          <a:p>
            <a:pPr defTabSz="914400">
              <a:lnSpc>
                <a:spcPct val="90000"/>
              </a:lnSpc>
            </a:pPr>
            <a:r>
              <a:rPr lang="en-US" sz="3900" kern="1200" dirty="0">
                <a:solidFill>
                  <a:schemeClr val="tx1"/>
                </a:solidFill>
                <a:latin typeface="+mj-lt"/>
                <a:ea typeface="+mj-ea"/>
                <a:cs typeface="+mj-cs"/>
              </a:rPr>
              <a:t>Prioritize Ideas – Kano Model</a:t>
            </a:r>
          </a:p>
        </p:txBody>
      </p:sp>
      <p:sp>
        <p:nvSpPr>
          <p:cNvPr id="4" name="Fußzeilenplatzhalter 3">
            <a:extLst>
              <a:ext uri="{FF2B5EF4-FFF2-40B4-BE49-F238E27FC236}">
                <a16:creationId xmlns:a16="http://schemas.microsoft.com/office/drawing/2014/main" id="{91483F2F-F026-48B6-A84F-5665EADB4085}"/>
              </a:ext>
            </a:extLst>
          </p:cNvPr>
          <p:cNvSpPr>
            <a:spLocks noGrp="1"/>
          </p:cNvSpPr>
          <p:nvPr>
            <p:ph type="ftr" sz="quarter" idx="10"/>
          </p:nvPr>
        </p:nvSpPr>
        <p:spPr>
          <a:xfrm>
            <a:off x="3028950" y="4767262"/>
            <a:ext cx="3086100" cy="273844"/>
          </a:xfrm>
        </p:spPr>
        <p:txBody>
          <a:bodyPr vert="horz" lIns="91440" tIns="45720" rIns="91440" bIns="45720" rtlCol="0" anchor="ctr">
            <a:normAutofit fontScale="77500" lnSpcReduction="20000"/>
          </a:bodyPr>
          <a:lstStyle/>
          <a:p>
            <a:pPr algn="ctr" defTabSz="914400">
              <a:lnSpc>
                <a:spcPct val="90000"/>
              </a:lnSpc>
              <a:spcAft>
                <a:spcPts val="600"/>
              </a:spcAft>
            </a:pPr>
            <a:r>
              <a:rPr lang="en-US" kern="1200" dirty="0" err="1">
                <a:solidFill>
                  <a:schemeClr val="tx1">
                    <a:tint val="75000"/>
                  </a:schemeClr>
                </a:solidFill>
                <a:latin typeface="+mn-lt"/>
                <a:ea typeface="+mn-ea"/>
                <a:cs typeface="+mn-cs"/>
              </a:rPr>
              <a:t>Referent_in</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ergänzen</a:t>
            </a:r>
            <a:r>
              <a:rPr lang="en-US" kern="1200" dirty="0">
                <a:solidFill>
                  <a:schemeClr val="tx1">
                    <a:tint val="75000"/>
                  </a:schemeClr>
                </a:solidFill>
                <a:latin typeface="+mn-lt"/>
                <a:ea typeface="+mn-ea"/>
                <a:cs typeface="+mn-cs"/>
              </a:rPr>
              <a:t> bitte | Figure from Wikipedia, April 04, 2022</a:t>
            </a:r>
            <a:r>
              <a:rPr lang="en-US" dirty="0">
                <a:solidFill>
                  <a:schemeClr val="tx1">
                    <a:tint val="75000"/>
                  </a:schemeClr>
                </a:solidFill>
                <a:latin typeface="+mn-lt"/>
              </a:rPr>
              <a:t>, https://en.wikipedia.org/wiki/Kano_model</a:t>
            </a:r>
            <a:endParaRPr lang="en-US" kern="1200" dirty="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63006AE-8DCC-45E8-A7D3-5F5BA0A25DCA}"/>
              </a:ext>
            </a:extLst>
          </p:cNvPr>
          <p:cNvSpPr>
            <a:spLocks noGrp="1"/>
          </p:cNvSpPr>
          <p:nvPr>
            <p:ph type="sldNum" sz="quarter" idx="11"/>
          </p:nvPr>
        </p:nvSpPr>
        <p:spPr>
          <a:xfrm>
            <a:off x="6457950" y="4767262"/>
            <a:ext cx="2057400" cy="273844"/>
          </a:xfrm>
        </p:spPr>
        <p:txBody>
          <a:bodyPr vert="horz" lIns="91440" tIns="45720" rIns="91440" bIns="45720" rtlCol="0" anchor="ctr">
            <a:normAutofit/>
          </a:bodyPr>
          <a:lstStyle/>
          <a:p>
            <a:pPr algn="r" defTabSz="914400">
              <a:lnSpc>
                <a:spcPct val="90000"/>
              </a:lnSpc>
              <a:spcAft>
                <a:spcPts val="600"/>
              </a:spcAft>
            </a:pPr>
            <a:fld id="{45D25029-37DE-484F-BFE0-9B37AF2B26B8}" type="slidenum">
              <a:rPr lang="en-US" sz="1200" smtClean="0">
                <a:solidFill>
                  <a:schemeClr val="tx1">
                    <a:tint val="75000"/>
                  </a:schemeClr>
                </a:solidFill>
                <a:latin typeface="+mn-lt"/>
              </a:rPr>
              <a:pPr algn="r" defTabSz="914400">
                <a:lnSpc>
                  <a:spcPct val="90000"/>
                </a:lnSpc>
                <a:spcAft>
                  <a:spcPts val="600"/>
                </a:spcAft>
              </a:pPr>
              <a:t>38</a:t>
            </a:fld>
            <a:endParaRPr lang="en-US" sz="1200">
              <a:solidFill>
                <a:schemeClr val="tx1">
                  <a:tint val="75000"/>
                </a:schemeClr>
              </a:solidFill>
              <a:latin typeface="+mn-lt"/>
            </a:endParaRPr>
          </a:p>
        </p:txBody>
      </p:sp>
      <p:sp>
        <p:nvSpPr>
          <p:cNvPr id="7" name="Textplatzhalter 2">
            <a:extLst>
              <a:ext uri="{FF2B5EF4-FFF2-40B4-BE49-F238E27FC236}">
                <a16:creationId xmlns:a16="http://schemas.microsoft.com/office/drawing/2014/main" id="{1CA75BF7-2C55-4F2F-83D4-BC86CDCD7DA5}"/>
              </a:ext>
            </a:extLst>
          </p:cNvPr>
          <p:cNvSpPr txBox="1">
            <a:spLocks/>
          </p:cNvSpPr>
          <p:nvPr/>
        </p:nvSpPr>
        <p:spPr>
          <a:xfrm>
            <a:off x="457261" y="1362814"/>
            <a:ext cx="3698050" cy="348729"/>
          </a:xfrm>
          <a:prstGeom prst="rect">
            <a:avLst/>
          </a:prstGeom>
        </p:spPr>
        <p:txBody>
          <a:bodyPr vert="horz" lIns="72000" tIns="0" rIns="0" bIns="0" rtlCol="0" anchor="t" anchorCtr="0">
            <a:noAutofit/>
          </a:bodyPr>
          <a:lstStyle>
            <a:lvl1pPr marL="0" indent="0" algn="l" defTabSz="685800" rtl="0" eaLnBrk="1" latinLnBrk="0" hangingPunct="1">
              <a:lnSpc>
                <a:spcPts val="2500"/>
              </a:lnSpc>
              <a:spcBef>
                <a:spcPts val="0"/>
              </a:spcBef>
              <a:spcAft>
                <a:spcPts val="550"/>
              </a:spcAft>
              <a:buFont typeface="Arial" panose="020B0604020202020204" pitchFamily="34" charset="0"/>
              <a:buNone/>
              <a:defRPr lang="en-US" sz="1350" b="0" kern="1200" dirty="0" smtClean="0">
                <a:solidFill>
                  <a:schemeClr val="accent2"/>
                </a:solidFill>
                <a:latin typeface="HTWBerlin Office" panose="02000000000000000000" pitchFamily="2" charset="0"/>
                <a:ea typeface="+mn-ea"/>
                <a:cs typeface="+mn-cs"/>
              </a:defRPr>
            </a:lvl1pPr>
            <a:lvl2pPr marL="179388" indent="-179388"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lang="en-US" sz="2000" b="0" kern="1200" dirty="0" smtClean="0">
                <a:solidFill>
                  <a:schemeClr val="tx1"/>
                </a:solidFill>
                <a:latin typeface="HTWBerlin Office" panose="02000000000000000000" pitchFamily="2" charset="0"/>
                <a:ea typeface="+mn-ea"/>
                <a:cs typeface="+mn-cs"/>
              </a:defRPr>
            </a:lvl2pPr>
            <a:lvl3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lang="en-US" sz="1800" b="0" kern="1200" dirty="0" smtClean="0">
                <a:solidFill>
                  <a:schemeClr val="tx1"/>
                </a:solidFill>
                <a:latin typeface="HTWBerlin Office" panose="02000000000000000000" pitchFamily="2" charset="0"/>
                <a:ea typeface="+mn-ea"/>
                <a:cs typeface="+mn-cs"/>
              </a:defRPr>
            </a:lvl3pPr>
            <a:lvl4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lang="en-US" sz="1800" b="0" kern="1200" dirty="0" smtClean="0">
                <a:solidFill>
                  <a:schemeClr val="tx1"/>
                </a:solidFill>
                <a:latin typeface="HTWBerlin Office" panose="02000000000000000000" pitchFamily="2" charset="0"/>
                <a:ea typeface="+mn-ea"/>
                <a:cs typeface="+mn-cs"/>
              </a:defRPr>
            </a:lvl4pPr>
            <a:lvl5pPr marL="450850" indent="-179388" algn="l" defTabSz="685800" rtl="0" eaLnBrk="1" latinLnBrk="0" hangingPunct="1">
              <a:lnSpc>
                <a:spcPts val="1900"/>
              </a:lnSpc>
              <a:spcBef>
                <a:spcPts val="0"/>
              </a:spcBef>
              <a:spcAft>
                <a:spcPts val="550"/>
              </a:spcAft>
              <a:buClr>
                <a:schemeClr val="accent1"/>
              </a:buClr>
              <a:buFont typeface="Arial" panose="020B0604020202020204" pitchFamily="34" charset="0"/>
              <a:buChar char="•"/>
              <a:tabLst/>
              <a:defRPr lang="en-US" sz="1600" b="0" kern="1200" dirty="0">
                <a:solidFill>
                  <a:schemeClr val="tx1"/>
                </a:solidFill>
                <a:latin typeface="HTWBerlin Office" panose="02000000000000000000" pitchFamily="2" charset="0"/>
                <a:ea typeface="+mn-ea"/>
                <a:cs typeface="+mn-cs"/>
              </a:defRPr>
            </a:lvl5pPr>
            <a:lvl6pPr marL="628650" indent="-17780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1" indent="0">
              <a:lnSpc>
                <a:spcPct val="100000"/>
              </a:lnSpc>
              <a:buNone/>
            </a:pPr>
            <a:r>
              <a:rPr lang="en-US" sz="1400" dirty="0"/>
              <a:t>Kano proposes a standardized questionnaire to measure participants' opinions in an implicit way. The participants therefore need to answer two questions for each product feature, from which one is "functional" (formulated in a positive way) and one is "dysfunctional" (formulated in a negative way). </a:t>
            </a:r>
          </a:p>
        </p:txBody>
      </p:sp>
      <p:pic>
        <p:nvPicPr>
          <p:cNvPr id="2" name="Grafik 1">
            <a:extLst>
              <a:ext uri="{FF2B5EF4-FFF2-40B4-BE49-F238E27FC236}">
                <a16:creationId xmlns:a16="http://schemas.microsoft.com/office/drawing/2014/main" id="{517B0D4E-199D-44B6-86DC-E825DD3CE185}"/>
              </a:ext>
            </a:extLst>
          </p:cNvPr>
          <p:cNvPicPr>
            <a:picLocks noChangeAspect="1"/>
          </p:cNvPicPr>
          <p:nvPr/>
        </p:nvPicPr>
        <p:blipFill>
          <a:blip r:embed="rId2"/>
          <a:stretch>
            <a:fillRect/>
          </a:stretch>
        </p:blipFill>
        <p:spPr>
          <a:xfrm>
            <a:off x="457261" y="3287989"/>
            <a:ext cx="3787932" cy="1304909"/>
          </a:xfrm>
          <a:prstGeom prst="rect">
            <a:avLst/>
          </a:prstGeom>
        </p:spPr>
      </p:pic>
      <p:graphicFrame>
        <p:nvGraphicFramePr>
          <p:cNvPr id="9" name="Tabelle 8">
            <a:extLst>
              <a:ext uri="{FF2B5EF4-FFF2-40B4-BE49-F238E27FC236}">
                <a16:creationId xmlns:a16="http://schemas.microsoft.com/office/drawing/2014/main" id="{B6F4065D-DC0F-4C47-8B17-503A8F07550F}"/>
              </a:ext>
            </a:extLst>
          </p:cNvPr>
          <p:cNvGraphicFramePr>
            <a:graphicFrameLocks noGrp="1"/>
          </p:cNvGraphicFramePr>
          <p:nvPr>
            <p:extLst>
              <p:ext uri="{D42A27DB-BD31-4B8C-83A1-F6EECF244321}">
                <p14:modId xmlns:p14="http://schemas.microsoft.com/office/powerpoint/2010/main" val="2550580384"/>
              </p:ext>
            </p:extLst>
          </p:nvPr>
        </p:nvGraphicFramePr>
        <p:xfrm>
          <a:off x="4572000" y="1406619"/>
          <a:ext cx="4270155" cy="2432083"/>
        </p:xfrm>
        <a:graphic>
          <a:graphicData uri="http://schemas.openxmlformats.org/drawingml/2006/table">
            <a:tbl>
              <a:tblPr>
                <a:tableStyleId>{5FD0F851-EC5A-4D38-B0AD-8093EC10F338}</a:tableStyleId>
              </a:tblPr>
              <a:tblGrid>
                <a:gridCol w="969457">
                  <a:extLst>
                    <a:ext uri="{9D8B030D-6E8A-4147-A177-3AD203B41FA5}">
                      <a16:colId xmlns:a16="http://schemas.microsoft.com/office/drawing/2014/main" val="2736970592"/>
                    </a:ext>
                  </a:extLst>
                </a:gridCol>
                <a:gridCol w="223024">
                  <a:extLst>
                    <a:ext uri="{9D8B030D-6E8A-4147-A177-3AD203B41FA5}">
                      <a16:colId xmlns:a16="http://schemas.microsoft.com/office/drawing/2014/main" val="2213969116"/>
                    </a:ext>
                  </a:extLst>
                </a:gridCol>
                <a:gridCol w="1159727">
                  <a:extLst>
                    <a:ext uri="{9D8B030D-6E8A-4147-A177-3AD203B41FA5}">
                      <a16:colId xmlns:a16="http://schemas.microsoft.com/office/drawing/2014/main" val="2895131833"/>
                    </a:ext>
                  </a:extLst>
                </a:gridCol>
                <a:gridCol w="345688">
                  <a:extLst>
                    <a:ext uri="{9D8B030D-6E8A-4147-A177-3AD203B41FA5}">
                      <a16:colId xmlns:a16="http://schemas.microsoft.com/office/drawing/2014/main" val="1250250960"/>
                    </a:ext>
                  </a:extLst>
                </a:gridCol>
                <a:gridCol w="1572259">
                  <a:extLst>
                    <a:ext uri="{9D8B030D-6E8A-4147-A177-3AD203B41FA5}">
                      <a16:colId xmlns:a16="http://schemas.microsoft.com/office/drawing/2014/main" val="1712942882"/>
                    </a:ext>
                  </a:extLst>
                </a:gridCol>
              </a:tblGrid>
              <a:tr h="399879">
                <a:tc>
                  <a:txBody>
                    <a:bodyPr/>
                    <a:lstStyle/>
                    <a:p>
                      <a:r>
                        <a:rPr lang="de-DE" i="1"/>
                        <a:t>Functional</a:t>
                      </a:r>
                    </a:p>
                  </a:txBody>
                  <a:tcPr marL="31750" marR="31750" marT="31750" marB="31750" anchor="ctr"/>
                </a:tc>
                <a:tc>
                  <a:txBody>
                    <a:bodyPr/>
                    <a:lstStyle/>
                    <a:p>
                      <a:endParaRPr lang="de-DE" i="1" dirty="0"/>
                    </a:p>
                  </a:txBody>
                  <a:tcPr marL="31750" marR="31750" marT="31750" marB="31750" anchor="ctr"/>
                </a:tc>
                <a:tc>
                  <a:txBody>
                    <a:bodyPr/>
                    <a:lstStyle/>
                    <a:p>
                      <a:r>
                        <a:rPr lang="de-DE" i="1"/>
                        <a:t>Dysfunctional</a:t>
                      </a:r>
                    </a:p>
                  </a:txBody>
                  <a:tcPr marL="31750" marR="31750" marT="31750" marB="31750" anchor="ctr"/>
                </a:tc>
                <a:tc>
                  <a:txBody>
                    <a:bodyPr/>
                    <a:lstStyle/>
                    <a:p>
                      <a:endParaRPr lang="de-DE" i="1"/>
                    </a:p>
                  </a:txBody>
                  <a:tcPr marL="31750" marR="31750" marT="31750" marB="31750" anchor="ctr"/>
                </a:tc>
                <a:tc>
                  <a:txBody>
                    <a:bodyPr/>
                    <a:lstStyle/>
                    <a:p>
                      <a:r>
                        <a:rPr lang="de-DE" i="1" dirty="0" err="1"/>
                        <a:t>Category</a:t>
                      </a:r>
                      <a:endParaRPr lang="de-DE" i="1" dirty="0"/>
                    </a:p>
                  </a:txBody>
                  <a:tcPr marL="31750" marR="31750" marT="31750" marB="31750" anchor="ctr"/>
                </a:tc>
                <a:extLst>
                  <a:ext uri="{0D108BD9-81ED-4DB2-BD59-A6C34878D82A}">
                    <a16:rowId xmlns:a16="http://schemas.microsoft.com/office/drawing/2014/main" val="562669496"/>
                  </a:ext>
                </a:extLst>
              </a:tr>
              <a:tr h="362575">
                <a:tc>
                  <a:txBody>
                    <a:bodyPr/>
                    <a:lstStyle/>
                    <a:p>
                      <a:r>
                        <a:rPr lang="de-DE"/>
                        <a:t>I expect it</a:t>
                      </a:r>
                    </a:p>
                  </a:txBody>
                  <a:tcPr marL="31750" marR="31750" marT="31750" marB="31750" anchor="ctr"/>
                </a:tc>
                <a:tc>
                  <a:txBody>
                    <a:bodyPr/>
                    <a:lstStyle/>
                    <a:p>
                      <a:r>
                        <a:rPr lang="de-DE" dirty="0"/>
                        <a:t>+</a:t>
                      </a:r>
                    </a:p>
                  </a:txBody>
                  <a:tcPr marL="31750" marR="31750" marT="31750" marB="31750" anchor="ctr"/>
                </a:tc>
                <a:tc>
                  <a:txBody>
                    <a:bodyPr/>
                    <a:lstStyle/>
                    <a:p>
                      <a:r>
                        <a:rPr lang="de-DE"/>
                        <a:t>I dislike it</a:t>
                      </a:r>
                    </a:p>
                  </a:txBody>
                  <a:tcPr marL="31750" marR="31750" marT="31750" marB="31750" anchor="ctr"/>
                </a:tc>
                <a:tc>
                  <a:txBody>
                    <a:bodyPr/>
                    <a:lstStyle/>
                    <a:p>
                      <a:r>
                        <a:rPr lang="de-DE"/>
                        <a:t>→</a:t>
                      </a:r>
                    </a:p>
                  </a:txBody>
                  <a:tcPr marL="31750" marR="31750" marT="31750" marB="31750" anchor="ctr"/>
                </a:tc>
                <a:tc>
                  <a:txBody>
                    <a:bodyPr/>
                    <a:lstStyle/>
                    <a:p>
                      <a:r>
                        <a:rPr lang="de-DE" dirty="0" err="1"/>
                        <a:t>Must-be</a:t>
                      </a:r>
                      <a:endParaRPr lang="de-DE" dirty="0"/>
                    </a:p>
                  </a:txBody>
                  <a:tcPr marL="31750" marR="31750" marT="31750" marB="31750" anchor="ctr"/>
                </a:tc>
                <a:extLst>
                  <a:ext uri="{0D108BD9-81ED-4DB2-BD59-A6C34878D82A}">
                    <a16:rowId xmlns:a16="http://schemas.microsoft.com/office/drawing/2014/main" val="4004597864"/>
                  </a:ext>
                </a:extLst>
              </a:tr>
              <a:tr h="312234">
                <a:tc>
                  <a:txBody>
                    <a:bodyPr/>
                    <a:lstStyle/>
                    <a:p>
                      <a:r>
                        <a:rPr lang="de-DE"/>
                        <a:t>I like it</a:t>
                      </a:r>
                    </a:p>
                  </a:txBody>
                  <a:tcPr marL="31750" marR="31750" marT="31750" marB="31750" anchor="ctr"/>
                </a:tc>
                <a:tc>
                  <a:txBody>
                    <a:bodyPr/>
                    <a:lstStyle/>
                    <a:p>
                      <a:r>
                        <a:rPr lang="de-DE" dirty="0"/>
                        <a:t>+</a:t>
                      </a:r>
                    </a:p>
                  </a:txBody>
                  <a:tcPr marL="31750" marR="31750" marT="31750" marB="31750" anchor="ctr"/>
                </a:tc>
                <a:tc>
                  <a:txBody>
                    <a:bodyPr/>
                    <a:lstStyle/>
                    <a:p>
                      <a:r>
                        <a:rPr lang="de-DE" dirty="0"/>
                        <a:t>I dislike </a:t>
                      </a:r>
                      <a:r>
                        <a:rPr lang="de-DE" dirty="0" err="1"/>
                        <a:t>it</a:t>
                      </a:r>
                      <a:endParaRPr lang="de-DE" dirty="0"/>
                    </a:p>
                  </a:txBody>
                  <a:tcPr marL="31750" marR="31750" marT="31750" marB="31750" anchor="ctr"/>
                </a:tc>
                <a:tc>
                  <a:txBody>
                    <a:bodyPr/>
                    <a:lstStyle/>
                    <a:p>
                      <a:r>
                        <a:rPr lang="de-DE"/>
                        <a:t>→</a:t>
                      </a:r>
                    </a:p>
                  </a:txBody>
                  <a:tcPr marL="31750" marR="31750" marT="31750" marB="31750" anchor="ctr"/>
                </a:tc>
                <a:tc>
                  <a:txBody>
                    <a:bodyPr/>
                    <a:lstStyle/>
                    <a:p>
                      <a:r>
                        <a:rPr lang="de-DE" dirty="0" err="1"/>
                        <a:t>One</a:t>
                      </a:r>
                      <a:r>
                        <a:rPr lang="de-DE" dirty="0"/>
                        <a:t>-dimensional</a:t>
                      </a:r>
                    </a:p>
                  </a:txBody>
                  <a:tcPr marL="31750" marR="31750" marT="31750" marB="31750" anchor="ctr"/>
                </a:tc>
                <a:extLst>
                  <a:ext uri="{0D108BD9-81ED-4DB2-BD59-A6C34878D82A}">
                    <a16:rowId xmlns:a16="http://schemas.microsoft.com/office/drawing/2014/main" val="1841296003"/>
                  </a:ext>
                </a:extLst>
              </a:tr>
              <a:tr h="271479">
                <a:tc>
                  <a:txBody>
                    <a:bodyPr/>
                    <a:lstStyle/>
                    <a:p>
                      <a:r>
                        <a:rPr lang="de-DE"/>
                        <a:t>I like it</a:t>
                      </a:r>
                    </a:p>
                  </a:txBody>
                  <a:tcPr marL="31750" marR="31750" marT="31750" marB="31750" anchor="ctr"/>
                </a:tc>
                <a:tc>
                  <a:txBody>
                    <a:bodyPr/>
                    <a:lstStyle/>
                    <a:p>
                      <a:r>
                        <a:rPr lang="de-DE"/>
                        <a:t>+</a:t>
                      </a:r>
                    </a:p>
                  </a:txBody>
                  <a:tcPr marL="31750" marR="31750" marT="31750" marB="31750" anchor="ctr"/>
                </a:tc>
                <a:tc>
                  <a:txBody>
                    <a:bodyPr/>
                    <a:lstStyle/>
                    <a:p>
                      <a:r>
                        <a:rPr lang="de-DE"/>
                        <a:t>I am neutral</a:t>
                      </a:r>
                    </a:p>
                  </a:txBody>
                  <a:tcPr marL="31750" marR="31750" marT="31750" marB="31750" anchor="ctr"/>
                </a:tc>
                <a:tc>
                  <a:txBody>
                    <a:bodyPr/>
                    <a:lstStyle/>
                    <a:p>
                      <a:r>
                        <a:rPr lang="de-DE"/>
                        <a:t>→</a:t>
                      </a:r>
                    </a:p>
                  </a:txBody>
                  <a:tcPr marL="31750" marR="31750" marT="31750" marB="31750" anchor="ctr"/>
                </a:tc>
                <a:tc>
                  <a:txBody>
                    <a:bodyPr/>
                    <a:lstStyle/>
                    <a:p>
                      <a:r>
                        <a:rPr lang="de-DE"/>
                        <a:t>Attractive</a:t>
                      </a:r>
                    </a:p>
                  </a:txBody>
                  <a:tcPr marL="31750" marR="31750" marT="31750" marB="31750" anchor="ctr"/>
                </a:tc>
                <a:extLst>
                  <a:ext uri="{0D108BD9-81ED-4DB2-BD59-A6C34878D82A}">
                    <a16:rowId xmlns:a16="http://schemas.microsoft.com/office/drawing/2014/main" val="3678967075"/>
                  </a:ext>
                </a:extLst>
              </a:tr>
              <a:tr h="271479">
                <a:tc>
                  <a:txBody>
                    <a:bodyPr/>
                    <a:lstStyle/>
                    <a:p>
                      <a:r>
                        <a:rPr lang="de-DE"/>
                        <a:t>I am neutral</a:t>
                      </a:r>
                    </a:p>
                  </a:txBody>
                  <a:tcPr marL="31750" marR="31750" marT="31750" marB="31750" anchor="ctr"/>
                </a:tc>
                <a:tc>
                  <a:txBody>
                    <a:bodyPr/>
                    <a:lstStyle/>
                    <a:p>
                      <a:r>
                        <a:rPr lang="de-DE"/>
                        <a:t>+</a:t>
                      </a:r>
                    </a:p>
                  </a:txBody>
                  <a:tcPr marL="31750" marR="31750" marT="31750" marB="31750" anchor="ctr"/>
                </a:tc>
                <a:tc>
                  <a:txBody>
                    <a:bodyPr/>
                    <a:lstStyle/>
                    <a:p>
                      <a:r>
                        <a:rPr lang="de-DE"/>
                        <a:t>I am neutral</a:t>
                      </a:r>
                    </a:p>
                  </a:txBody>
                  <a:tcPr marL="31750" marR="31750" marT="31750" marB="31750" anchor="ctr"/>
                </a:tc>
                <a:tc>
                  <a:txBody>
                    <a:bodyPr/>
                    <a:lstStyle/>
                    <a:p>
                      <a:r>
                        <a:rPr lang="de-DE"/>
                        <a:t>→</a:t>
                      </a:r>
                    </a:p>
                  </a:txBody>
                  <a:tcPr marL="31750" marR="31750" marT="31750" marB="31750" anchor="ctr"/>
                </a:tc>
                <a:tc>
                  <a:txBody>
                    <a:bodyPr/>
                    <a:lstStyle/>
                    <a:p>
                      <a:r>
                        <a:rPr lang="de-DE" dirty="0"/>
                        <a:t>Indifferent</a:t>
                      </a:r>
                    </a:p>
                  </a:txBody>
                  <a:tcPr marL="31750" marR="31750" marT="31750" marB="31750" anchor="ctr"/>
                </a:tc>
                <a:extLst>
                  <a:ext uri="{0D108BD9-81ED-4DB2-BD59-A6C34878D82A}">
                    <a16:rowId xmlns:a16="http://schemas.microsoft.com/office/drawing/2014/main" val="2867231924"/>
                  </a:ext>
                </a:extLst>
              </a:tr>
              <a:tr h="271479">
                <a:tc>
                  <a:txBody>
                    <a:bodyPr/>
                    <a:lstStyle/>
                    <a:p>
                      <a:r>
                        <a:rPr lang="de-DE"/>
                        <a:t>I dislike it</a:t>
                      </a:r>
                    </a:p>
                  </a:txBody>
                  <a:tcPr marL="31750" marR="31750" marT="31750" marB="31750" anchor="ctr"/>
                </a:tc>
                <a:tc>
                  <a:txBody>
                    <a:bodyPr/>
                    <a:lstStyle/>
                    <a:p>
                      <a:r>
                        <a:rPr lang="de-DE"/>
                        <a:t>+</a:t>
                      </a:r>
                    </a:p>
                  </a:txBody>
                  <a:tcPr marL="31750" marR="31750" marT="31750" marB="31750" anchor="ctr"/>
                </a:tc>
                <a:tc>
                  <a:txBody>
                    <a:bodyPr/>
                    <a:lstStyle/>
                    <a:p>
                      <a:r>
                        <a:rPr lang="de-DE"/>
                        <a:t>I expect it</a:t>
                      </a:r>
                    </a:p>
                  </a:txBody>
                  <a:tcPr marL="31750" marR="31750" marT="31750" marB="31750" anchor="ctr"/>
                </a:tc>
                <a:tc>
                  <a:txBody>
                    <a:bodyPr/>
                    <a:lstStyle/>
                    <a:p>
                      <a:r>
                        <a:rPr lang="de-DE" dirty="0"/>
                        <a:t>→</a:t>
                      </a:r>
                    </a:p>
                  </a:txBody>
                  <a:tcPr marL="31750" marR="31750" marT="31750" marB="31750" anchor="ctr"/>
                </a:tc>
                <a:tc>
                  <a:txBody>
                    <a:bodyPr/>
                    <a:lstStyle/>
                    <a:p>
                      <a:r>
                        <a:rPr lang="de-DE" dirty="0"/>
                        <a:t>Reverse</a:t>
                      </a:r>
                    </a:p>
                  </a:txBody>
                  <a:tcPr marL="31750" marR="31750" marT="31750" marB="31750" anchor="ctr"/>
                </a:tc>
                <a:extLst>
                  <a:ext uri="{0D108BD9-81ED-4DB2-BD59-A6C34878D82A}">
                    <a16:rowId xmlns:a16="http://schemas.microsoft.com/office/drawing/2014/main" val="1199718702"/>
                  </a:ext>
                </a:extLst>
              </a:tr>
              <a:tr h="271479">
                <a:tc>
                  <a:txBody>
                    <a:bodyPr/>
                    <a:lstStyle/>
                    <a:p>
                      <a:r>
                        <a:rPr lang="de-DE" dirty="0"/>
                        <a:t>I like </a:t>
                      </a:r>
                      <a:r>
                        <a:rPr lang="de-DE" dirty="0" err="1"/>
                        <a:t>it</a:t>
                      </a:r>
                      <a:endParaRPr lang="de-DE" dirty="0"/>
                    </a:p>
                  </a:txBody>
                  <a:tcPr marL="31750" marR="31750" marT="31750" marB="31750" anchor="ctr"/>
                </a:tc>
                <a:tc>
                  <a:txBody>
                    <a:bodyPr/>
                    <a:lstStyle/>
                    <a:p>
                      <a:r>
                        <a:rPr lang="de-DE" dirty="0"/>
                        <a:t>+</a:t>
                      </a:r>
                    </a:p>
                  </a:txBody>
                  <a:tcPr marL="31750" marR="31750" marT="31750" marB="31750" anchor="ctr"/>
                </a:tc>
                <a:tc>
                  <a:txBody>
                    <a:bodyPr/>
                    <a:lstStyle/>
                    <a:p>
                      <a:r>
                        <a:rPr lang="de-DE" dirty="0"/>
                        <a:t>I like </a:t>
                      </a:r>
                      <a:r>
                        <a:rPr lang="de-DE" dirty="0" err="1"/>
                        <a:t>it</a:t>
                      </a:r>
                      <a:endParaRPr lang="de-DE" dirty="0"/>
                    </a:p>
                  </a:txBody>
                  <a:tcPr marL="31750" marR="31750" marT="31750" marB="31750"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dirty="0"/>
                        <a:t>→</a:t>
                      </a:r>
                    </a:p>
                  </a:txBody>
                  <a:tcPr marL="31750" marR="31750" marT="31750" marB="31750" anchor="ctr"/>
                </a:tc>
                <a:tc>
                  <a:txBody>
                    <a:bodyPr/>
                    <a:lstStyle/>
                    <a:p>
                      <a:r>
                        <a:rPr lang="de-DE" dirty="0" err="1"/>
                        <a:t>Questionable</a:t>
                      </a:r>
                      <a:endParaRPr lang="de-DE" dirty="0"/>
                    </a:p>
                  </a:txBody>
                  <a:tcPr marL="31750" marR="31750" marT="31750" marB="31750" anchor="ctr"/>
                </a:tc>
                <a:extLst>
                  <a:ext uri="{0D108BD9-81ED-4DB2-BD59-A6C34878D82A}">
                    <a16:rowId xmlns:a16="http://schemas.microsoft.com/office/drawing/2014/main" val="800600619"/>
                  </a:ext>
                </a:extLst>
              </a:tr>
              <a:tr h="271479">
                <a:tc>
                  <a:txBody>
                    <a:bodyPr/>
                    <a:lstStyle/>
                    <a:p>
                      <a:r>
                        <a:rPr lang="de-DE" dirty="0"/>
                        <a:t>I dislike </a:t>
                      </a:r>
                      <a:r>
                        <a:rPr lang="de-DE" dirty="0" err="1"/>
                        <a:t>it</a:t>
                      </a:r>
                      <a:endParaRPr lang="de-DE" dirty="0"/>
                    </a:p>
                  </a:txBody>
                  <a:tcPr marL="31750" marR="31750" marT="31750" marB="31750" anchor="ctr"/>
                </a:tc>
                <a:tc>
                  <a:txBody>
                    <a:bodyPr/>
                    <a:lstStyle/>
                    <a:p>
                      <a:r>
                        <a:rPr lang="de-DE" dirty="0"/>
                        <a:t>+</a:t>
                      </a:r>
                    </a:p>
                  </a:txBody>
                  <a:tcPr marL="31750" marR="31750" marT="31750" marB="31750" anchor="ctr"/>
                </a:tc>
                <a:tc>
                  <a:txBody>
                    <a:bodyPr/>
                    <a:lstStyle/>
                    <a:p>
                      <a:r>
                        <a:rPr lang="de-DE" dirty="0"/>
                        <a:t>I dislike </a:t>
                      </a:r>
                      <a:r>
                        <a:rPr lang="de-DE" dirty="0" err="1"/>
                        <a:t>it</a:t>
                      </a:r>
                      <a:endParaRPr lang="de-DE" dirty="0"/>
                    </a:p>
                  </a:txBody>
                  <a:tcPr marL="31750" marR="31750" marT="31750" marB="31750"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dirty="0"/>
                        <a:t>→</a:t>
                      </a:r>
                    </a:p>
                  </a:txBody>
                  <a:tcPr marL="31750" marR="31750" marT="31750" marB="31750" anchor="ctr"/>
                </a:tc>
                <a:tc>
                  <a:txBody>
                    <a:bodyPr/>
                    <a:lstStyle/>
                    <a:p>
                      <a:r>
                        <a:rPr lang="de-DE" dirty="0" err="1"/>
                        <a:t>Questionable</a:t>
                      </a:r>
                      <a:endParaRPr lang="de-DE" dirty="0"/>
                    </a:p>
                  </a:txBody>
                  <a:tcPr marL="31750" marR="31750" marT="31750" marB="31750" anchor="ctr"/>
                </a:tc>
                <a:extLst>
                  <a:ext uri="{0D108BD9-81ED-4DB2-BD59-A6C34878D82A}">
                    <a16:rowId xmlns:a16="http://schemas.microsoft.com/office/drawing/2014/main" val="2213214445"/>
                  </a:ext>
                </a:extLst>
              </a:tr>
            </a:tbl>
          </a:graphicData>
        </a:graphic>
      </p:graphicFrame>
      <p:sp>
        <p:nvSpPr>
          <p:cNvPr id="10" name="Textplatzhalter 2">
            <a:extLst>
              <a:ext uri="{FF2B5EF4-FFF2-40B4-BE49-F238E27FC236}">
                <a16:creationId xmlns:a16="http://schemas.microsoft.com/office/drawing/2014/main" id="{CC8A4F1A-0559-4A8B-B904-3D6F28B3A127}"/>
              </a:ext>
            </a:extLst>
          </p:cNvPr>
          <p:cNvSpPr txBox="1">
            <a:spLocks/>
          </p:cNvSpPr>
          <p:nvPr/>
        </p:nvSpPr>
        <p:spPr>
          <a:xfrm>
            <a:off x="4486305" y="1093651"/>
            <a:ext cx="3698050" cy="348729"/>
          </a:xfrm>
          <a:prstGeom prst="rect">
            <a:avLst/>
          </a:prstGeom>
        </p:spPr>
        <p:txBody>
          <a:bodyPr vert="horz" lIns="72000" tIns="0" rIns="0" bIns="0" rtlCol="0" anchor="t" anchorCtr="0">
            <a:noAutofit/>
          </a:bodyPr>
          <a:lstStyle>
            <a:lvl1pPr marL="0" indent="0" algn="l" defTabSz="685800" rtl="0" eaLnBrk="1" latinLnBrk="0" hangingPunct="1">
              <a:lnSpc>
                <a:spcPts val="2500"/>
              </a:lnSpc>
              <a:spcBef>
                <a:spcPts val="0"/>
              </a:spcBef>
              <a:spcAft>
                <a:spcPts val="550"/>
              </a:spcAft>
              <a:buFont typeface="Arial" panose="020B0604020202020204" pitchFamily="34" charset="0"/>
              <a:buNone/>
              <a:defRPr lang="en-US" sz="1350" b="0" kern="1200" dirty="0" smtClean="0">
                <a:solidFill>
                  <a:schemeClr val="accent2"/>
                </a:solidFill>
                <a:latin typeface="HTWBerlin Office" panose="02000000000000000000" pitchFamily="2" charset="0"/>
                <a:ea typeface="+mn-ea"/>
                <a:cs typeface="+mn-cs"/>
              </a:defRPr>
            </a:lvl1pPr>
            <a:lvl2pPr marL="179388" indent="-179388"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lang="en-US" sz="2000" b="0" kern="1200" dirty="0" smtClean="0">
                <a:solidFill>
                  <a:schemeClr val="tx1"/>
                </a:solidFill>
                <a:latin typeface="HTWBerlin Office" panose="02000000000000000000" pitchFamily="2" charset="0"/>
                <a:ea typeface="+mn-ea"/>
                <a:cs typeface="+mn-cs"/>
              </a:defRPr>
            </a:lvl2pPr>
            <a:lvl3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lang="en-US" sz="1800" b="0" kern="1200" dirty="0" smtClean="0">
                <a:solidFill>
                  <a:schemeClr val="tx1"/>
                </a:solidFill>
                <a:latin typeface="HTWBerlin Office" panose="02000000000000000000" pitchFamily="2" charset="0"/>
                <a:ea typeface="+mn-ea"/>
                <a:cs typeface="+mn-cs"/>
              </a:defRPr>
            </a:lvl3pPr>
            <a:lvl4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lang="en-US" sz="1800" b="0" kern="1200" dirty="0" smtClean="0">
                <a:solidFill>
                  <a:schemeClr val="tx1"/>
                </a:solidFill>
                <a:latin typeface="HTWBerlin Office" panose="02000000000000000000" pitchFamily="2" charset="0"/>
                <a:ea typeface="+mn-ea"/>
                <a:cs typeface="+mn-cs"/>
              </a:defRPr>
            </a:lvl4pPr>
            <a:lvl5pPr marL="450850" indent="-179388" algn="l" defTabSz="685800" rtl="0" eaLnBrk="1" latinLnBrk="0" hangingPunct="1">
              <a:lnSpc>
                <a:spcPts val="1900"/>
              </a:lnSpc>
              <a:spcBef>
                <a:spcPts val="0"/>
              </a:spcBef>
              <a:spcAft>
                <a:spcPts val="550"/>
              </a:spcAft>
              <a:buClr>
                <a:schemeClr val="accent1"/>
              </a:buClr>
              <a:buFont typeface="Arial" panose="020B0604020202020204" pitchFamily="34" charset="0"/>
              <a:buChar char="•"/>
              <a:tabLst/>
              <a:defRPr lang="en-US" sz="1600" b="0" kern="1200" dirty="0">
                <a:solidFill>
                  <a:schemeClr val="tx1"/>
                </a:solidFill>
                <a:latin typeface="HTWBerlin Office" panose="02000000000000000000" pitchFamily="2" charset="0"/>
                <a:ea typeface="+mn-ea"/>
                <a:cs typeface="+mn-cs"/>
              </a:defRPr>
            </a:lvl5pPr>
            <a:lvl6pPr marL="628650" indent="-17780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1" indent="0">
              <a:lnSpc>
                <a:spcPct val="100000"/>
              </a:lnSpc>
              <a:buNone/>
            </a:pPr>
            <a:r>
              <a:rPr lang="en-US" sz="1400" b="1" dirty="0"/>
              <a:t>Evaluation</a:t>
            </a:r>
          </a:p>
        </p:txBody>
      </p:sp>
      <p:sp>
        <p:nvSpPr>
          <p:cNvPr id="11" name="Textplatzhalter 2">
            <a:extLst>
              <a:ext uri="{FF2B5EF4-FFF2-40B4-BE49-F238E27FC236}">
                <a16:creationId xmlns:a16="http://schemas.microsoft.com/office/drawing/2014/main" id="{9E6EF81F-5699-479A-9C14-C40D50443D05}"/>
              </a:ext>
            </a:extLst>
          </p:cNvPr>
          <p:cNvSpPr txBox="1">
            <a:spLocks/>
          </p:cNvSpPr>
          <p:nvPr/>
        </p:nvSpPr>
        <p:spPr>
          <a:xfrm>
            <a:off x="464257" y="3026443"/>
            <a:ext cx="3698050" cy="348729"/>
          </a:xfrm>
          <a:prstGeom prst="rect">
            <a:avLst/>
          </a:prstGeom>
        </p:spPr>
        <p:txBody>
          <a:bodyPr vert="horz" lIns="72000" tIns="0" rIns="0" bIns="0" rtlCol="0" anchor="t" anchorCtr="0">
            <a:noAutofit/>
          </a:bodyPr>
          <a:lstStyle>
            <a:lvl1pPr marL="0" indent="0" algn="l" defTabSz="685800" rtl="0" eaLnBrk="1" latinLnBrk="0" hangingPunct="1">
              <a:lnSpc>
                <a:spcPts val="2500"/>
              </a:lnSpc>
              <a:spcBef>
                <a:spcPts val="0"/>
              </a:spcBef>
              <a:spcAft>
                <a:spcPts val="550"/>
              </a:spcAft>
              <a:buFont typeface="Arial" panose="020B0604020202020204" pitchFamily="34" charset="0"/>
              <a:buNone/>
              <a:defRPr lang="en-US" sz="1350" b="0" kern="1200" dirty="0" smtClean="0">
                <a:solidFill>
                  <a:schemeClr val="accent2"/>
                </a:solidFill>
                <a:latin typeface="HTWBerlin Office" panose="02000000000000000000" pitchFamily="2" charset="0"/>
                <a:ea typeface="+mn-ea"/>
                <a:cs typeface="+mn-cs"/>
              </a:defRPr>
            </a:lvl1pPr>
            <a:lvl2pPr marL="179388" indent="-179388"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lang="en-US" sz="2000" b="0" kern="1200" dirty="0" smtClean="0">
                <a:solidFill>
                  <a:schemeClr val="tx1"/>
                </a:solidFill>
                <a:latin typeface="HTWBerlin Office" panose="02000000000000000000" pitchFamily="2" charset="0"/>
                <a:ea typeface="+mn-ea"/>
                <a:cs typeface="+mn-cs"/>
              </a:defRPr>
            </a:lvl2pPr>
            <a:lvl3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lang="en-US" sz="1800" b="0" kern="1200" dirty="0" smtClean="0">
                <a:solidFill>
                  <a:schemeClr val="tx1"/>
                </a:solidFill>
                <a:latin typeface="HTWBerlin Office" panose="02000000000000000000" pitchFamily="2" charset="0"/>
                <a:ea typeface="+mn-ea"/>
                <a:cs typeface="+mn-cs"/>
              </a:defRPr>
            </a:lvl3pPr>
            <a:lvl4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lang="en-US" sz="1800" b="0" kern="1200" dirty="0" smtClean="0">
                <a:solidFill>
                  <a:schemeClr val="tx1"/>
                </a:solidFill>
                <a:latin typeface="HTWBerlin Office" panose="02000000000000000000" pitchFamily="2" charset="0"/>
                <a:ea typeface="+mn-ea"/>
                <a:cs typeface="+mn-cs"/>
              </a:defRPr>
            </a:lvl4pPr>
            <a:lvl5pPr marL="450850" indent="-179388" algn="l" defTabSz="685800" rtl="0" eaLnBrk="1" latinLnBrk="0" hangingPunct="1">
              <a:lnSpc>
                <a:spcPts val="1900"/>
              </a:lnSpc>
              <a:spcBef>
                <a:spcPts val="0"/>
              </a:spcBef>
              <a:spcAft>
                <a:spcPts val="550"/>
              </a:spcAft>
              <a:buClr>
                <a:schemeClr val="accent1"/>
              </a:buClr>
              <a:buFont typeface="Arial" panose="020B0604020202020204" pitchFamily="34" charset="0"/>
              <a:buChar char="•"/>
              <a:tabLst/>
              <a:defRPr lang="en-US" sz="1600" b="0" kern="1200" dirty="0">
                <a:solidFill>
                  <a:schemeClr val="tx1"/>
                </a:solidFill>
                <a:latin typeface="HTWBerlin Office" panose="02000000000000000000" pitchFamily="2" charset="0"/>
                <a:ea typeface="+mn-ea"/>
                <a:cs typeface="+mn-cs"/>
              </a:defRPr>
            </a:lvl5pPr>
            <a:lvl6pPr marL="628650" indent="-17780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1" indent="0">
              <a:lnSpc>
                <a:spcPct val="100000"/>
              </a:lnSpc>
              <a:buNone/>
            </a:pPr>
            <a:r>
              <a:rPr lang="en-US" sz="1400" b="1" dirty="0" err="1"/>
              <a:t>Questionaire</a:t>
            </a:r>
            <a:endParaRPr lang="en-US" sz="1400" b="1" dirty="0"/>
          </a:p>
        </p:txBody>
      </p:sp>
      <p:sp>
        <p:nvSpPr>
          <p:cNvPr id="12" name="Textplatzhalter 2">
            <a:extLst>
              <a:ext uri="{FF2B5EF4-FFF2-40B4-BE49-F238E27FC236}">
                <a16:creationId xmlns:a16="http://schemas.microsoft.com/office/drawing/2014/main" id="{F8DB08C4-F6B3-44B1-8DA8-BB64B9B118D6}"/>
              </a:ext>
            </a:extLst>
          </p:cNvPr>
          <p:cNvSpPr txBox="1">
            <a:spLocks/>
          </p:cNvSpPr>
          <p:nvPr/>
        </p:nvSpPr>
        <p:spPr>
          <a:xfrm>
            <a:off x="464257" y="1093650"/>
            <a:ext cx="3698050" cy="348729"/>
          </a:xfrm>
          <a:prstGeom prst="rect">
            <a:avLst/>
          </a:prstGeom>
        </p:spPr>
        <p:txBody>
          <a:bodyPr vert="horz" lIns="72000" tIns="0" rIns="0" bIns="0" rtlCol="0" anchor="t" anchorCtr="0">
            <a:noAutofit/>
          </a:bodyPr>
          <a:lstStyle>
            <a:lvl1pPr marL="0" indent="0" algn="l" defTabSz="685800" rtl="0" eaLnBrk="1" latinLnBrk="0" hangingPunct="1">
              <a:lnSpc>
                <a:spcPts val="2500"/>
              </a:lnSpc>
              <a:spcBef>
                <a:spcPts val="0"/>
              </a:spcBef>
              <a:spcAft>
                <a:spcPts val="550"/>
              </a:spcAft>
              <a:buFont typeface="Arial" panose="020B0604020202020204" pitchFamily="34" charset="0"/>
              <a:buNone/>
              <a:defRPr lang="en-US" sz="1350" b="0" kern="1200" dirty="0" smtClean="0">
                <a:solidFill>
                  <a:schemeClr val="accent2"/>
                </a:solidFill>
                <a:latin typeface="HTWBerlin Office" panose="02000000000000000000" pitchFamily="2" charset="0"/>
                <a:ea typeface="+mn-ea"/>
                <a:cs typeface="+mn-cs"/>
              </a:defRPr>
            </a:lvl1pPr>
            <a:lvl2pPr marL="179388" indent="-179388"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lang="en-US" sz="2000" b="0" kern="1200" dirty="0" smtClean="0">
                <a:solidFill>
                  <a:schemeClr val="tx1"/>
                </a:solidFill>
                <a:latin typeface="HTWBerlin Office" panose="02000000000000000000" pitchFamily="2" charset="0"/>
                <a:ea typeface="+mn-ea"/>
                <a:cs typeface="+mn-cs"/>
              </a:defRPr>
            </a:lvl2pPr>
            <a:lvl3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lang="en-US" sz="1800" b="0" kern="1200" dirty="0" smtClean="0">
                <a:solidFill>
                  <a:schemeClr val="tx1"/>
                </a:solidFill>
                <a:latin typeface="HTWBerlin Office" panose="02000000000000000000" pitchFamily="2" charset="0"/>
                <a:ea typeface="+mn-ea"/>
                <a:cs typeface="+mn-cs"/>
              </a:defRPr>
            </a:lvl3pPr>
            <a:lvl4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lang="en-US" sz="1800" b="0" kern="1200" dirty="0" smtClean="0">
                <a:solidFill>
                  <a:schemeClr val="tx1"/>
                </a:solidFill>
                <a:latin typeface="HTWBerlin Office" panose="02000000000000000000" pitchFamily="2" charset="0"/>
                <a:ea typeface="+mn-ea"/>
                <a:cs typeface="+mn-cs"/>
              </a:defRPr>
            </a:lvl4pPr>
            <a:lvl5pPr marL="450850" indent="-179388" algn="l" defTabSz="685800" rtl="0" eaLnBrk="1" latinLnBrk="0" hangingPunct="1">
              <a:lnSpc>
                <a:spcPts val="1900"/>
              </a:lnSpc>
              <a:spcBef>
                <a:spcPts val="0"/>
              </a:spcBef>
              <a:spcAft>
                <a:spcPts val="550"/>
              </a:spcAft>
              <a:buClr>
                <a:schemeClr val="accent1"/>
              </a:buClr>
              <a:buFont typeface="Arial" panose="020B0604020202020204" pitchFamily="34" charset="0"/>
              <a:buChar char="•"/>
              <a:tabLst/>
              <a:defRPr lang="en-US" sz="1600" b="0" kern="1200" dirty="0">
                <a:solidFill>
                  <a:schemeClr val="tx1"/>
                </a:solidFill>
                <a:latin typeface="HTWBerlin Office" panose="02000000000000000000" pitchFamily="2" charset="0"/>
                <a:ea typeface="+mn-ea"/>
                <a:cs typeface="+mn-cs"/>
              </a:defRPr>
            </a:lvl5pPr>
            <a:lvl6pPr marL="628650" indent="-17780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1" indent="0">
              <a:lnSpc>
                <a:spcPct val="100000"/>
              </a:lnSpc>
              <a:buNone/>
            </a:pPr>
            <a:r>
              <a:rPr lang="en-US" sz="1400" b="1" dirty="0"/>
              <a:t>Empiric measurement</a:t>
            </a:r>
          </a:p>
        </p:txBody>
      </p:sp>
    </p:spTree>
    <p:extLst>
      <p:ext uri="{BB962C8B-B14F-4D97-AF65-F5344CB8AC3E}">
        <p14:creationId xmlns:p14="http://schemas.microsoft.com/office/powerpoint/2010/main" val="292090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DA54F23-0B26-4FE5-B1AD-066331D62CFC}"/>
              </a:ext>
            </a:extLst>
          </p:cNvPr>
          <p:cNvSpPr>
            <a:spLocks noGrp="1"/>
          </p:cNvSpPr>
          <p:nvPr>
            <p:ph idx="1"/>
          </p:nvPr>
        </p:nvSpPr>
        <p:spPr>
          <a:xfrm>
            <a:off x="540001" y="997200"/>
            <a:ext cx="3691358" cy="3420000"/>
          </a:xfrm>
        </p:spPr>
        <p:txBody>
          <a:bodyPr/>
          <a:lstStyle/>
          <a:p>
            <a:pPr marL="342900" indent="-342900">
              <a:buClr>
                <a:schemeClr val="accent1"/>
              </a:buClr>
              <a:buFont typeface="Arial" panose="020B0604020202020204" pitchFamily="34" charset="0"/>
              <a:buChar char="•"/>
            </a:pPr>
            <a:r>
              <a:rPr lang="de-DE" dirty="0" err="1"/>
              <a:t>Present</a:t>
            </a:r>
            <a:r>
              <a:rPr lang="de-DE" dirty="0"/>
              <a:t> </a:t>
            </a:r>
            <a:r>
              <a:rPr lang="de-DE" dirty="0" err="1"/>
              <a:t>Ideas</a:t>
            </a:r>
            <a:r>
              <a:rPr lang="de-DE" dirty="0"/>
              <a:t> </a:t>
            </a:r>
          </a:p>
          <a:p>
            <a:pPr marL="700088" lvl="2" indent="-342900"/>
            <a:r>
              <a:rPr lang="de-DE" sz="1400" dirty="0" err="1"/>
              <a:t>Make</a:t>
            </a:r>
            <a:r>
              <a:rPr lang="de-DE" sz="1400" dirty="0"/>
              <a:t> a </a:t>
            </a:r>
            <a:r>
              <a:rPr lang="de-DE" sz="1400" dirty="0" err="1"/>
              <a:t>workshop</a:t>
            </a:r>
            <a:endParaRPr lang="de-DE" sz="1400" dirty="0"/>
          </a:p>
          <a:p>
            <a:pPr marL="700088" lvl="2" indent="-342900"/>
            <a:r>
              <a:rPr lang="de-DE" sz="1400" dirty="0"/>
              <a:t>Ratings </a:t>
            </a:r>
            <a:r>
              <a:rPr lang="de-DE" sz="1400" dirty="0" err="1"/>
              <a:t>from</a:t>
            </a:r>
            <a:r>
              <a:rPr lang="de-DE" sz="1400" dirty="0"/>
              <a:t> </a:t>
            </a:r>
            <a:r>
              <a:rPr lang="de-DE" sz="1400" dirty="0" err="1"/>
              <a:t>sales</a:t>
            </a:r>
            <a:r>
              <a:rPr lang="de-DE" sz="1400" dirty="0"/>
              <a:t>, </a:t>
            </a:r>
            <a:r>
              <a:rPr lang="de-DE" sz="1400" dirty="0" err="1"/>
              <a:t>product</a:t>
            </a:r>
            <a:r>
              <a:rPr lang="de-DE" sz="1400" dirty="0"/>
              <a:t> </a:t>
            </a:r>
            <a:r>
              <a:rPr lang="de-DE" sz="1400" dirty="0" err="1"/>
              <a:t>owner</a:t>
            </a:r>
            <a:r>
              <a:rPr lang="de-DE" sz="1400" dirty="0"/>
              <a:t>, </a:t>
            </a:r>
            <a:r>
              <a:rPr lang="de-DE" sz="1400" dirty="0" err="1"/>
              <a:t>customer</a:t>
            </a:r>
            <a:r>
              <a:rPr lang="de-DE" sz="1400" dirty="0"/>
              <a:t> (</a:t>
            </a:r>
            <a:r>
              <a:rPr lang="de-DE" sz="1400" dirty="0" err="1"/>
              <a:t>is</a:t>
            </a:r>
            <a:r>
              <a:rPr lang="de-DE" sz="1400" dirty="0"/>
              <a:t> </a:t>
            </a:r>
            <a:r>
              <a:rPr lang="de-DE" sz="1400" dirty="0" err="1"/>
              <a:t>the</a:t>
            </a:r>
            <a:r>
              <a:rPr lang="de-DE" sz="1400" dirty="0"/>
              <a:t> feature </a:t>
            </a:r>
            <a:r>
              <a:rPr lang="de-DE" sz="1400" dirty="0" err="1"/>
              <a:t>attractive</a:t>
            </a:r>
            <a:r>
              <a:rPr lang="de-DE" sz="1400" dirty="0"/>
              <a:t> – </a:t>
            </a:r>
            <a:r>
              <a:rPr lang="de-DE" sz="1400" dirty="0" err="1"/>
              <a:t>customer</a:t>
            </a:r>
            <a:r>
              <a:rPr lang="de-DE" sz="1400" dirty="0"/>
              <a:t> </a:t>
            </a:r>
            <a:r>
              <a:rPr lang="de-DE" sz="1400" dirty="0" err="1"/>
              <a:t>value</a:t>
            </a:r>
            <a:r>
              <a:rPr lang="de-DE" sz="1400" dirty="0"/>
              <a:t>)</a:t>
            </a:r>
          </a:p>
          <a:p>
            <a:pPr marL="700088" lvl="2" indent="-342900"/>
            <a:r>
              <a:rPr lang="de-DE" sz="1400" dirty="0"/>
              <a:t>Ratings </a:t>
            </a:r>
            <a:r>
              <a:rPr lang="de-DE" sz="1400" dirty="0" err="1"/>
              <a:t>from</a:t>
            </a:r>
            <a:r>
              <a:rPr lang="de-DE" sz="1400" dirty="0"/>
              <a:t> </a:t>
            </a:r>
            <a:r>
              <a:rPr lang="de-DE" sz="1400" dirty="0" err="1"/>
              <a:t>development</a:t>
            </a:r>
            <a:r>
              <a:rPr lang="de-DE" sz="1400" dirty="0"/>
              <a:t> (</a:t>
            </a:r>
            <a:r>
              <a:rPr lang="de-DE" sz="1400" dirty="0" err="1"/>
              <a:t>price</a:t>
            </a:r>
            <a:r>
              <a:rPr lang="de-DE" sz="1400" dirty="0"/>
              <a:t> tag </a:t>
            </a:r>
            <a:r>
              <a:rPr lang="de-DE" sz="1400" dirty="0" err="1"/>
              <a:t>for</a:t>
            </a:r>
            <a:r>
              <a:rPr lang="de-DE" sz="1400" dirty="0"/>
              <a:t> </a:t>
            </a:r>
            <a:r>
              <a:rPr lang="de-DE" sz="1400" dirty="0" err="1"/>
              <a:t>implementation</a:t>
            </a:r>
            <a:r>
              <a:rPr lang="de-DE" sz="1400" dirty="0"/>
              <a:t>)</a:t>
            </a:r>
          </a:p>
          <a:p>
            <a:pPr>
              <a:buClr>
                <a:schemeClr val="accent1"/>
              </a:buClr>
            </a:pPr>
            <a:endParaRPr lang="de-DE" dirty="0"/>
          </a:p>
          <a:p>
            <a:endParaRPr lang="de-DE" dirty="0"/>
          </a:p>
        </p:txBody>
      </p:sp>
      <p:sp>
        <p:nvSpPr>
          <p:cNvPr id="3" name="Titel 2">
            <a:extLst>
              <a:ext uri="{FF2B5EF4-FFF2-40B4-BE49-F238E27FC236}">
                <a16:creationId xmlns:a16="http://schemas.microsoft.com/office/drawing/2014/main" id="{B793098A-2A9E-44BE-A573-F9E1814577BA}"/>
              </a:ext>
            </a:extLst>
          </p:cNvPr>
          <p:cNvSpPr>
            <a:spLocks noGrp="1"/>
          </p:cNvSpPr>
          <p:nvPr>
            <p:ph type="title"/>
          </p:nvPr>
        </p:nvSpPr>
        <p:spPr>
          <a:xfrm>
            <a:off x="540000" y="276401"/>
            <a:ext cx="8064000" cy="436017"/>
          </a:xfrm>
        </p:spPr>
        <p:txBody>
          <a:bodyPr/>
          <a:lstStyle/>
          <a:p>
            <a:r>
              <a:rPr lang="de-DE" dirty="0" err="1"/>
              <a:t>Prioritize</a:t>
            </a:r>
            <a:r>
              <a:rPr lang="de-DE" dirty="0"/>
              <a:t> </a:t>
            </a:r>
            <a:r>
              <a:rPr lang="de-DE" dirty="0" err="1"/>
              <a:t>Ideas</a:t>
            </a:r>
            <a:r>
              <a:rPr lang="de-DE" dirty="0"/>
              <a:t> - Workshops</a:t>
            </a:r>
          </a:p>
        </p:txBody>
      </p:sp>
      <p:sp>
        <p:nvSpPr>
          <p:cNvPr id="4" name="Fußzeilenplatzhalter 3">
            <a:extLst>
              <a:ext uri="{FF2B5EF4-FFF2-40B4-BE49-F238E27FC236}">
                <a16:creationId xmlns:a16="http://schemas.microsoft.com/office/drawing/2014/main" id="{91483F2F-F026-48B6-A84F-5665EADB4085}"/>
              </a:ext>
            </a:extLst>
          </p:cNvPr>
          <p:cNvSpPr>
            <a:spLocks noGrp="1"/>
          </p:cNvSpPr>
          <p:nvPr>
            <p:ph type="ftr" sz="quarter" idx="10"/>
          </p:nvPr>
        </p:nvSpPr>
        <p:spPr/>
        <p:txBody>
          <a:bodyPr/>
          <a:lstStyle/>
          <a:p>
            <a:endParaRPr lang="de-DE" dirty="0"/>
          </a:p>
        </p:txBody>
      </p:sp>
      <p:sp>
        <p:nvSpPr>
          <p:cNvPr id="5" name="Foliennummernplatzhalter 4">
            <a:extLst>
              <a:ext uri="{FF2B5EF4-FFF2-40B4-BE49-F238E27FC236}">
                <a16:creationId xmlns:a16="http://schemas.microsoft.com/office/drawing/2014/main" id="{863006AE-8DCC-45E8-A7D3-5F5BA0A25DCA}"/>
              </a:ext>
            </a:extLst>
          </p:cNvPr>
          <p:cNvSpPr>
            <a:spLocks noGrp="1"/>
          </p:cNvSpPr>
          <p:nvPr>
            <p:ph type="sldNum" sz="quarter" idx="11"/>
          </p:nvPr>
        </p:nvSpPr>
        <p:spPr/>
        <p:txBody>
          <a:bodyPr/>
          <a:lstStyle/>
          <a:p>
            <a:fld id="{45D25029-37DE-484F-BFE0-9B37AF2B26B8}" type="slidenum">
              <a:rPr lang="de-DE" smtClean="0"/>
              <a:pPr/>
              <a:t>39</a:t>
            </a:fld>
            <a:endParaRPr lang="de-DE" dirty="0"/>
          </a:p>
        </p:txBody>
      </p:sp>
      <p:sp>
        <p:nvSpPr>
          <p:cNvPr id="6" name="Textplatzhalter 13">
            <a:extLst>
              <a:ext uri="{FF2B5EF4-FFF2-40B4-BE49-F238E27FC236}">
                <a16:creationId xmlns:a16="http://schemas.microsoft.com/office/drawing/2014/main" id="{49156FEF-A749-41AC-B436-006055882C6D}"/>
              </a:ext>
            </a:extLst>
          </p:cNvPr>
          <p:cNvSpPr txBox="1">
            <a:spLocks/>
          </p:cNvSpPr>
          <p:nvPr/>
        </p:nvSpPr>
        <p:spPr>
          <a:xfrm>
            <a:off x="4305543" y="2612157"/>
            <a:ext cx="1132589" cy="547935"/>
          </a:xfrm>
          <a:prstGeom prst="rect">
            <a:avLst/>
          </a:prstGeom>
        </p:spPr>
        <p:txBody>
          <a:bodyPr vert="horz" lIns="0" tIns="0" rIns="0" bIns="0" rtlCol="0">
            <a:noAutofit/>
          </a:bodyPr>
          <a:lstStyle>
            <a:lvl1pPr marL="171399" indent="-171399" algn="l" defTabSz="914127" rtl="0" eaLnBrk="1" latinLnBrk="0" hangingPunct="1">
              <a:lnSpc>
                <a:spcPct val="100000"/>
              </a:lnSpc>
              <a:spcBef>
                <a:spcPts val="400"/>
              </a:spcBef>
              <a:buFont typeface="Arial" panose="020B0604020202020204" pitchFamily="34" charset="0"/>
              <a:buChar char="•"/>
              <a:defRPr lang="en-US" sz="1200" b="0" kern="1200" dirty="0">
                <a:solidFill>
                  <a:schemeClr val="tx1"/>
                </a:solidFill>
                <a:latin typeface="+mn-lt"/>
                <a:ea typeface="+mn-ea"/>
                <a:cs typeface="+mn-cs"/>
              </a:defRPr>
            </a:lvl1pPr>
            <a:lvl2pPr marL="0" indent="0" algn="l" defTabSz="914127" rtl="0" eaLnBrk="1" latinLnBrk="0" hangingPunct="1">
              <a:lnSpc>
                <a:spcPct val="100000"/>
              </a:lnSpc>
              <a:spcBef>
                <a:spcPts val="400"/>
              </a:spcBef>
              <a:buFont typeface="Arial" panose="020B0604020202020204" pitchFamily="34" charset="0"/>
              <a:buNone/>
              <a:defRPr sz="1400" kern="1200">
                <a:solidFill>
                  <a:schemeClr val="tx1"/>
                </a:solidFill>
                <a:latin typeface="+mn-lt"/>
                <a:ea typeface="+mn-ea"/>
                <a:cs typeface="+mn-cs"/>
              </a:defRPr>
            </a:lvl2pPr>
            <a:lvl3pPr marL="179946" indent="-180921" algn="l" defTabSz="914127" rtl="0" eaLnBrk="1" latinLnBrk="0" hangingPunct="1">
              <a:lnSpc>
                <a:spcPct val="100000"/>
              </a:lnSpc>
              <a:spcBef>
                <a:spcPts val="400"/>
              </a:spcBef>
              <a:buFont typeface="Arial" panose="020B0604020202020204" pitchFamily="34" charset="0"/>
              <a:buChar char="•"/>
              <a:defRPr sz="1200" kern="1200">
                <a:solidFill>
                  <a:schemeClr val="tx1"/>
                </a:solidFill>
                <a:latin typeface="+mn-lt"/>
                <a:ea typeface="+mn-ea"/>
                <a:cs typeface="+mn-cs"/>
              </a:defRPr>
            </a:lvl3pPr>
            <a:lvl4pPr marL="359892" indent="-179334" algn="l" defTabSz="914127" rtl="0" eaLnBrk="1" latinLnBrk="0" hangingPunct="1">
              <a:lnSpc>
                <a:spcPct val="100000"/>
              </a:lnSpc>
              <a:spcBef>
                <a:spcPts val="400"/>
              </a:spcBef>
              <a:buFont typeface="Arial" panose="020B0604020202020204" pitchFamily="34" charset="0"/>
              <a:buChar char="•"/>
              <a:defRPr sz="1100" kern="1200">
                <a:solidFill>
                  <a:schemeClr val="tx1"/>
                </a:solidFill>
                <a:latin typeface="+mn-lt"/>
                <a:ea typeface="+mn-ea"/>
                <a:cs typeface="+mn-cs"/>
              </a:defRPr>
            </a:lvl4pPr>
            <a:lvl5pPr marL="539838" indent="-179334" algn="l" defTabSz="914127" rtl="0" eaLnBrk="1" latinLnBrk="0" hangingPunct="1">
              <a:lnSpc>
                <a:spcPct val="100000"/>
              </a:lnSpc>
              <a:spcBef>
                <a:spcPts val="400"/>
              </a:spcBef>
              <a:buFont typeface="Arial" panose="020B0604020202020204" pitchFamily="34" charset="0"/>
              <a:buChar char="•"/>
              <a:defRPr sz="1100" kern="1200">
                <a:solidFill>
                  <a:schemeClr val="tx1"/>
                </a:solidFill>
                <a:latin typeface="+mn-lt"/>
                <a:ea typeface="+mn-ea"/>
                <a:cs typeface="+mn-cs"/>
              </a:defRPr>
            </a:lvl5pPr>
            <a:lvl6pPr marL="719784" indent="-179946" algn="l" defTabSz="914127" rtl="0" eaLnBrk="1" latinLnBrk="0" hangingPunct="1">
              <a:spcBef>
                <a:spcPts val="400"/>
              </a:spcBef>
              <a:buFont typeface="Arial" panose="020B0604020202020204" pitchFamily="34" charset="0"/>
              <a:buChar char="•"/>
              <a:defRPr sz="1100" kern="1200">
                <a:solidFill>
                  <a:schemeClr val="tx1"/>
                </a:solidFill>
                <a:latin typeface="+mn-lt"/>
                <a:ea typeface="+mn-ea"/>
                <a:cs typeface="+mn-cs"/>
              </a:defRPr>
            </a:lvl6pPr>
            <a:lvl7pPr marL="2970906" indent="-228531"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1" indent="-228531"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3" indent="-228531"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8493" lvl="3" indent="0">
              <a:buNone/>
            </a:pPr>
            <a:r>
              <a:rPr lang="en-US" sz="1000" dirty="0"/>
              <a:t>He or she can do something better with our product</a:t>
            </a:r>
            <a:endParaRPr lang="de-DE" sz="1000" dirty="0"/>
          </a:p>
        </p:txBody>
      </p:sp>
      <p:pic>
        <p:nvPicPr>
          <p:cNvPr id="7" name="Grafik 6">
            <a:extLst>
              <a:ext uri="{FF2B5EF4-FFF2-40B4-BE49-F238E27FC236}">
                <a16:creationId xmlns:a16="http://schemas.microsoft.com/office/drawing/2014/main" id="{A584D6EE-C3F6-43AB-9D8C-5700F85D7759}"/>
              </a:ext>
            </a:extLst>
          </p:cNvPr>
          <p:cNvPicPr>
            <a:picLocks noChangeAspect="1"/>
          </p:cNvPicPr>
          <p:nvPr/>
        </p:nvPicPr>
        <p:blipFill>
          <a:blip r:embed="rId2"/>
          <a:stretch>
            <a:fillRect/>
          </a:stretch>
        </p:blipFill>
        <p:spPr>
          <a:xfrm>
            <a:off x="4764880" y="2068291"/>
            <a:ext cx="582268" cy="547935"/>
          </a:xfrm>
          <a:prstGeom prst="rect">
            <a:avLst/>
          </a:prstGeom>
        </p:spPr>
      </p:pic>
      <p:pic>
        <p:nvPicPr>
          <p:cNvPr id="8" name="Grafik 7">
            <a:extLst>
              <a:ext uri="{FF2B5EF4-FFF2-40B4-BE49-F238E27FC236}">
                <a16:creationId xmlns:a16="http://schemas.microsoft.com/office/drawing/2014/main" id="{9DF594DA-751E-4751-BC41-CD141A197198}"/>
              </a:ext>
            </a:extLst>
          </p:cNvPr>
          <p:cNvPicPr>
            <a:picLocks noChangeAspect="1"/>
          </p:cNvPicPr>
          <p:nvPr/>
        </p:nvPicPr>
        <p:blipFill>
          <a:blip r:embed="rId3"/>
          <a:stretch>
            <a:fillRect/>
          </a:stretch>
        </p:blipFill>
        <p:spPr>
          <a:xfrm>
            <a:off x="6723105" y="3553459"/>
            <a:ext cx="362511" cy="364429"/>
          </a:xfrm>
          <a:prstGeom prst="rect">
            <a:avLst/>
          </a:prstGeom>
        </p:spPr>
      </p:pic>
      <p:sp>
        <p:nvSpPr>
          <p:cNvPr id="9" name="Textplatzhalter 13">
            <a:extLst>
              <a:ext uri="{FF2B5EF4-FFF2-40B4-BE49-F238E27FC236}">
                <a16:creationId xmlns:a16="http://schemas.microsoft.com/office/drawing/2014/main" id="{1C00ADEB-5280-48C0-AA39-527DBFA651E8}"/>
              </a:ext>
            </a:extLst>
          </p:cNvPr>
          <p:cNvSpPr txBox="1">
            <a:spLocks/>
          </p:cNvSpPr>
          <p:nvPr/>
        </p:nvSpPr>
        <p:spPr>
          <a:xfrm>
            <a:off x="5797810" y="3954846"/>
            <a:ext cx="2191798" cy="507831"/>
          </a:xfrm>
          <a:prstGeom prst="rect">
            <a:avLst/>
          </a:prstGeom>
        </p:spPr>
        <p:txBody>
          <a:bodyPr vert="horz" lIns="0" tIns="0" rIns="0" bIns="0" rtlCol="0">
            <a:noAutofit/>
          </a:bodyPr>
          <a:lstStyle>
            <a:lvl1pPr marL="171399" indent="-171399" algn="l" defTabSz="914127" rtl="0" eaLnBrk="1" latinLnBrk="0" hangingPunct="1">
              <a:lnSpc>
                <a:spcPct val="100000"/>
              </a:lnSpc>
              <a:spcBef>
                <a:spcPts val="400"/>
              </a:spcBef>
              <a:buFont typeface="Arial" panose="020B0604020202020204" pitchFamily="34" charset="0"/>
              <a:buChar char="•"/>
              <a:defRPr lang="en-US" sz="1200" b="0" kern="1200" dirty="0">
                <a:solidFill>
                  <a:schemeClr val="tx1"/>
                </a:solidFill>
                <a:latin typeface="+mn-lt"/>
                <a:ea typeface="+mn-ea"/>
                <a:cs typeface="+mn-cs"/>
              </a:defRPr>
            </a:lvl1pPr>
            <a:lvl2pPr marL="0" indent="0" algn="l" defTabSz="914127" rtl="0" eaLnBrk="1" latinLnBrk="0" hangingPunct="1">
              <a:lnSpc>
                <a:spcPct val="100000"/>
              </a:lnSpc>
              <a:spcBef>
                <a:spcPts val="400"/>
              </a:spcBef>
              <a:buFont typeface="Arial" panose="020B0604020202020204" pitchFamily="34" charset="0"/>
              <a:buNone/>
              <a:defRPr sz="1400" kern="1200">
                <a:solidFill>
                  <a:schemeClr val="tx1"/>
                </a:solidFill>
                <a:latin typeface="+mn-lt"/>
                <a:ea typeface="+mn-ea"/>
                <a:cs typeface="+mn-cs"/>
              </a:defRPr>
            </a:lvl2pPr>
            <a:lvl3pPr marL="179946" indent="-180921" algn="l" defTabSz="914127" rtl="0" eaLnBrk="1" latinLnBrk="0" hangingPunct="1">
              <a:lnSpc>
                <a:spcPct val="100000"/>
              </a:lnSpc>
              <a:spcBef>
                <a:spcPts val="400"/>
              </a:spcBef>
              <a:buFont typeface="Arial" panose="020B0604020202020204" pitchFamily="34" charset="0"/>
              <a:buChar char="•"/>
              <a:defRPr sz="1200" kern="1200">
                <a:solidFill>
                  <a:schemeClr val="tx1"/>
                </a:solidFill>
                <a:latin typeface="+mn-lt"/>
                <a:ea typeface="+mn-ea"/>
                <a:cs typeface="+mn-cs"/>
              </a:defRPr>
            </a:lvl3pPr>
            <a:lvl4pPr marL="359892" indent="-179334" algn="l" defTabSz="914127" rtl="0" eaLnBrk="1" latinLnBrk="0" hangingPunct="1">
              <a:lnSpc>
                <a:spcPct val="100000"/>
              </a:lnSpc>
              <a:spcBef>
                <a:spcPts val="400"/>
              </a:spcBef>
              <a:buFont typeface="Arial" panose="020B0604020202020204" pitchFamily="34" charset="0"/>
              <a:buChar char="•"/>
              <a:defRPr sz="1100" kern="1200">
                <a:solidFill>
                  <a:schemeClr val="tx1"/>
                </a:solidFill>
                <a:latin typeface="+mn-lt"/>
                <a:ea typeface="+mn-ea"/>
                <a:cs typeface="+mn-cs"/>
              </a:defRPr>
            </a:lvl4pPr>
            <a:lvl5pPr marL="539838" indent="-179334" algn="l" defTabSz="914127" rtl="0" eaLnBrk="1" latinLnBrk="0" hangingPunct="1">
              <a:lnSpc>
                <a:spcPct val="100000"/>
              </a:lnSpc>
              <a:spcBef>
                <a:spcPts val="400"/>
              </a:spcBef>
              <a:buFont typeface="Arial" panose="020B0604020202020204" pitchFamily="34" charset="0"/>
              <a:buChar char="•"/>
              <a:defRPr sz="1100" kern="1200">
                <a:solidFill>
                  <a:schemeClr val="tx1"/>
                </a:solidFill>
                <a:latin typeface="+mn-lt"/>
                <a:ea typeface="+mn-ea"/>
                <a:cs typeface="+mn-cs"/>
              </a:defRPr>
            </a:lvl5pPr>
            <a:lvl6pPr marL="719784" indent="-179946" algn="l" defTabSz="914127" rtl="0" eaLnBrk="1" latinLnBrk="0" hangingPunct="1">
              <a:spcBef>
                <a:spcPts val="400"/>
              </a:spcBef>
              <a:buFont typeface="Arial" panose="020B0604020202020204" pitchFamily="34" charset="0"/>
              <a:buChar char="•"/>
              <a:defRPr sz="1100" kern="1200">
                <a:solidFill>
                  <a:schemeClr val="tx1"/>
                </a:solidFill>
                <a:latin typeface="+mn-lt"/>
                <a:ea typeface="+mn-ea"/>
                <a:cs typeface="+mn-cs"/>
              </a:defRPr>
            </a:lvl6pPr>
            <a:lvl7pPr marL="2970906" indent="-228531"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1" indent="-228531"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3" indent="-228531"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8493" lvl="3" indent="0">
              <a:buNone/>
            </a:pPr>
            <a:r>
              <a:rPr lang="en-US" sz="1000" dirty="0"/>
              <a:t>Brings excitement to the customers. Creates attention (WOW-effect).</a:t>
            </a:r>
            <a:endParaRPr lang="de-DE" sz="1000" dirty="0"/>
          </a:p>
        </p:txBody>
      </p:sp>
      <p:grpSp>
        <p:nvGrpSpPr>
          <p:cNvPr id="10" name="Gruppieren 9">
            <a:extLst>
              <a:ext uri="{FF2B5EF4-FFF2-40B4-BE49-F238E27FC236}">
                <a16:creationId xmlns:a16="http://schemas.microsoft.com/office/drawing/2014/main" id="{4F6A9DAE-EB7A-40C7-A60E-C0A27C7C4B48}"/>
              </a:ext>
            </a:extLst>
          </p:cNvPr>
          <p:cNvGrpSpPr/>
          <p:nvPr/>
        </p:nvGrpSpPr>
        <p:grpSpPr>
          <a:xfrm>
            <a:off x="4896648" y="813764"/>
            <a:ext cx="4151893" cy="2857121"/>
            <a:chOff x="7338894" y="3111483"/>
            <a:chExt cx="4151893" cy="2857121"/>
          </a:xfrm>
        </p:grpSpPr>
        <p:grpSp>
          <p:nvGrpSpPr>
            <p:cNvPr id="11" name="Gruppieren 10">
              <a:extLst>
                <a:ext uri="{FF2B5EF4-FFF2-40B4-BE49-F238E27FC236}">
                  <a16:creationId xmlns:a16="http://schemas.microsoft.com/office/drawing/2014/main" id="{F2B2160F-60CC-4B59-A966-6E7823287345}"/>
                </a:ext>
              </a:extLst>
            </p:cNvPr>
            <p:cNvGrpSpPr/>
            <p:nvPr/>
          </p:nvGrpSpPr>
          <p:grpSpPr>
            <a:xfrm>
              <a:off x="7338894" y="3523503"/>
              <a:ext cx="4151893" cy="2445101"/>
              <a:chOff x="5658345" y="-307878"/>
              <a:chExt cx="6378649" cy="3565949"/>
            </a:xfrm>
          </p:grpSpPr>
          <p:graphicFrame>
            <p:nvGraphicFramePr>
              <p:cNvPr id="13" name="Diagramm 12">
                <a:extLst>
                  <a:ext uri="{FF2B5EF4-FFF2-40B4-BE49-F238E27FC236}">
                    <a16:creationId xmlns:a16="http://schemas.microsoft.com/office/drawing/2014/main" id="{A7C7B4E6-A895-4466-9728-D27A32E0CA37}"/>
                  </a:ext>
                </a:extLst>
              </p:cNvPr>
              <p:cNvGraphicFramePr>
                <a:graphicFrameLocks/>
              </p:cNvGraphicFramePr>
              <p:nvPr>
                <p:extLst>
                  <p:ext uri="{D42A27DB-BD31-4B8C-83A1-F6EECF244321}">
                    <p14:modId xmlns:p14="http://schemas.microsoft.com/office/powerpoint/2010/main" val="1702089567"/>
                  </p:ext>
                </p:extLst>
              </p:nvPr>
            </p:nvGraphicFramePr>
            <p:xfrm>
              <a:off x="6298610" y="221576"/>
              <a:ext cx="4405748" cy="2996750"/>
            </p:xfrm>
            <a:graphic>
              <a:graphicData uri="http://schemas.openxmlformats.org/drawingml/2006/chart">
                <c:chart xmlns:c="http://schemas.openxmlformats.org/drawingml/2006/chart" xmlns:r="http://schemas.openxmlformats.org/officeDocument/2006/relationships" r:id="rId4"/>
              </a:graphicData>
            </a:graphic>
          </p:graphicFrame>
          <p:sp>
            <p:nvSpPr>
              <p:cNvPr id="14" name="Rechteck 13">
                <a:extLst>
                  <a:ext uri="{FF2B5EF4-FFF2-40B4-BE49-F238E27FC236}">
                    <a16:creationId xmlns:a16="http://schemas.microsoft.com/office/drawing/2014/main" id="{D6CB339E-01F3-4C96-AA93-E9E643DC062F}"/>
                  </a:ext>
                </a:extLst>
              </p:cNvPr>
              <p:cNvSpPr/>
              <p:nvPr/>
            </p:nvSpPr>
            <p:spPr>
              <a:xfrm>
                <a:off x="7048870" y="319596"/>
                <a:ext cx="1740023" cy="1124235"/>
              </a:xfrm>
              <a:prstGeom prst="rect">
                <a:avLst/>
              </a:prstGeom>
              <a:solidFill>
                <a:srgbClr val="6BF5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1400"/>
                  <a:t>Nice</a:t>
                </a:r>
              </a:p>
            </p:txBody>
          </p:sp>
          <p:sp>
            <p:nvSpPr>
              <p:cNvPr id="15" name="Textfeld 14">
                <a:extLst>
                  <a:ext uri="{FF2B5EF4-FFF2-40B4-BE49-F238E27FC236}">
                    <a16:creationId xmlns:a16="http://schemas.microsoft.com/office/drawing/2014/main" id="{10DA8056-4C34-4332-94E7-7CAB56B1645D}"/>
                  </a:ext>
                </a:extLst>
              </p:cNvPr>
              <p:cNvSpPr txBox="1"/>
              <p:nvPr/>
            </p:nvSpPr>
            <p:spPr>
              <a:xfrm>
                <a:off x="10773460" y="2517448"/>
                <a:ext cx="1263534" cy="740623"/>
              </a:xfrm>
              <a:prstGeom prst="rect">
                <a:avLst/>
              </a:prstGeom>
              <a:noFill/>
            </p:spPr>
            <p:txBody>
              <a:bodyPr wrap="square" lIns="0" tIns="0" rIns="0" rtlCol="0" anchor="ctr">
                <a:spAutoFit/>
              </a:bodyPr>
              <a:lstStyle/>
              <a:p>
                <a:pPr algn="l"/>
                <a:r>
                  <a:rPr lang="de-DE" sz="1000" i="1"/>
                  <a:t>High </a:t>
                </a:r>
                <a:r>
                  <a:rPr lang="de-DE" sz="1000" i="1" err="1"/>
                  <a:t>excitement</a:t>
                </a:r>
                <a:r>
                  <a:rPr lang="de-DE" sz="1000" i="1"/>
                  <a:t>/</a:t>
                </a:r>
              </a:p>
              <a:p>
                <a:pPr algn="l"/>
                <a:r>
                  <a:rPr lang="de-DE" sz="1000" i="1" err="1"/>
                  <a:t>low</a:t>
                </a:r>
                <a:r>
                  <a:rPr lang="de-DE" sz="1000" i="1"/>
                  <a:t> </a:t>
                </a:r>
                <a:r>
                  <a:rPr lang="de-DE" sz="1000" i="1" err="1"/>
                  <a:t>benefit</a:t>
                </a:r>
                <a:endParaRPr lang="de-DE" sz="1000" i="1"/>
              </a:p>
            </p:txBody>
          </p:sp>
          <p:sp>
            <p:nvSpPr>
              <p:cNvPr id="16" name="Textfeld 15">
                <a:extLst>
                  <a:ext uri="{FF2B5EF4-FFF2-40B4-BE49-F238E27FC236}">
                    <a16:creationId xmlns:a16="http://schemas.microsoft.com/office/drawing/2014/main" id="{07F422C6-0449-4A7A-AC50-247EAD0D9430}"/>
                  </a:ext>
                </a:extLst>
              </p:cNvPr>
              <p:cNvSpPr txBox="1"/>
              <p:nvPr/>
            </p:nvSpPr>
            <p:spPr>
              <a:xfrm>
                <a:off x="5681239" y="2608716"/>
                <a:ext cx="1234741" cy="516192"/>
              </a:xfrm>
              <a:prstGeom prst="rect">
                <a:avLst/>
              </a:prstGeom>
              <a:noFill/>
            </p:spPr>
            <p:txBody>
              <a:bodyPr wrap="square" lIns="0" tIns="0" rIns="0" rtlCol="0" anchor="ctr">
                <a:spAutoFit/>
              </a:bodyPr>
              <a:lstStyle/>
              <a:p>
                <a:r>
                  <a:rPr lang="de-DE" sz="1000" i="1" err="1"/>
                  <a:t>No</a:t>
                </a:r>
                <a:r>
                  <a:rPr lang="de-DE" sz="1000" i="1"/>
                  <a:t> </a:t>
                </a:r>
                <a:r>
                  <a:rPr lang="de-DE" sz="1000" i="1" err="1"/>
                  <a:t>benefit</a:t>
                </a:r>
                <a:r>
                  <a:rPr lang="de-DE" sz="1000" i="1"/>
                  <a:t>/</a:t>
                </a:r>
              </a:p>
              <a:p>
                <a:r>
                  <a:rPr lang="de-DE" sz="1000" i="1" err="1"/>
                  <a:t>excitement</a:t>
                </a:r>
                <a:endParaRPr lang="de-DE" sz="1000" i="1"/>
              </a:p>
            </p:txBody>
          </p:sp>
          <p:sp>
            <p:nvSpPr>
              <p:cNvPr id="17" name="Textfeld 16">
                <a:extLst>
                  <a:ext uri="{FF2B5EF4-FFF2-40B4-BE49-F238E27FC236}">
                    <a16:creationId xmlns:a16="http://schemas.microsoft.com/office/drawing/2014/main" id="{172871AE-FA9E-4091-B9A7-4BB869DCB460}"/>
                  </a:ext>
                </a:extLst>
              </p:cNvPr>
              <p:cNvSpPr txBox="1"/>
              <p:nvPr/>
            </p:nvSpPr>
            <p:spPr>
              <a:xfrm>
                <a:off x="5658345" y="-307878"/>
                <a:ext cx="1142327" cy="965055"/>
              </a:xfrm>
              <a:prstGeom prst="rect">
                <a:avLst/>
              </a:prstGeom>
              <a:noFill/>
            </p:spPr>
            <p:txBody>
              <a:bodyPr wrap="square" lIns="0" tIns="0" rIns="0" rtlCol="0" anchor="ctr">
                <a:spAutoFit/>
              </a:bodyPr>
              <a:lstStyle/>
              <a:p>
                <a:r>
                  <a:rPr lang="de-DE" sz="1000" i="1"/>
                  <a:t>High </a:t>
                </a:r>
                <a:r>
                  <a:rPr lang="de-DE" sz="1000" i="1" err="1"/>
                  <a:t>benefit</a:t>
                </a:r>
                <a:r>
                  <a:rPr lang="de-DE" sz="1000" i="1"/>
                  <a:t>/ </a:t>
                </a:r>
                <a:r>
                  <a:rPr lang="de-DE" sz="1000" i="1" err="1"/>
                  <a:t>little</a:t>
                </a:r>
                <a:r>
                  <a:rPr lang="de-DE" sz="1000" i="1"/>
                  <a:t> </a:t>
                </a:r>
                <a:r>
                  <a:rPr lang="de-DE" sz="1000" i="1" err="1"/>
                  <a:t>excitement</a:t>
                </a:r>
                <a:endParaRPr lang="de-DE" sz="1000" i="1"/>
              </a:p>
            </p:txBody>
          </p:sp>
          <p:sp>
            <p:nvSpPr>
              <p:cNvPr id="18" name="Textfeld 17">
                <a:extLst>
                  <a:ext uri="{FF2B5EF4-FFF2-40B4-BE49-F238E27FC236}">
                    <a16:creationId xmlns:a16="http://schemas.microsoft.com/office/drawing/2014/main" id="{AEF41A4E-1878-4FE9-8A7D-206EBAEDF67A}"/>
                  </a:ext>
                </a:extLst>
              </p:cNvPr>
              <p:cNvSpPr txBox="1"/>
              <p:nvPr/>
            </p:nvSpPr>
            <p:spPr>
              <a:xfrm>
                <a:off x="10704358" y="-307424"/>
                <a:ext cx="1142327" cy="740623"/>
              </a:xfrm>
              <a:prstGeom prst="rect">
                <a:avLst/>
              </a:prstGeom>
              <a:noFill/>
            </p:spPr>
            <p:txBody>
              <a:bodyPr wrap="square" lIns="0" tIns="0" rIns="0" rtlCol="0" anchor="ctr">
                <a:spAutoFit/>
              </a:bodyPr>
              <a:lstStyle/>
              <a:p>
                <a:r>
                  <a:rPr lang="de-DE" sz="1000" i="1"/>
                  <a:t>High </a:t>
                </a:r>
                <a:r>
                  <a:rPr lang="de-DE" sz="1000" i="1" err="1"/>
                  <a:t>benefit</a:t>
                </a:r>
                <a:r>
                  <a:rPr lang="de-DE" sz="1000" i="1"/>
                  <a:t>/</a:t>
                </a:r>
              </a:p>
              <a:p>
                <a:r>
                  <a:rPr lang="de-DE" sz="1000" i="1" err="1"/>
                  <a:t>excitement</a:t>
                </a:r>
                <a:endParaRPr lang="de-DE" sz="1000" i="1"/>
              </a:p>
            </p:txBody>
          </p:sp>
          <p:sp>
            <p:nvSpPr>
              <p:cNvPr id="19" name="Rechteck 18">
                <a:extLst>
                  <a:ext uri="{FF2B5EF4-FFF2-40B4-BE49-F238E27FC236}">
                    <a16:creationId xmlns:a16="http://schemas.microsoft.com/office/drawing/2014/main" id="{310D933E-AA61-47E4-B268-CDB6BC61E940}"/>
                  </a:ext>
                </a:extLst>
              </p:cNvPr>
              <p:cNvSpPr/>
              <p:nvPr/>
            </p:nvSpPr>
            <p:spPr>
              <a:xfrm>
                <a:off x="8819056" y="328464"/>
                <a:ext cx="1740023" cy="112423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1400"/>
                  <a:t>WOW</a:t>
                </a:r>
              </a:p>
            </p:txBody>
          </p:sp>
          <p:sp>
            <p:nvSpPr>
              <p:cNvPr id="20" name="Rechteck 19">
                <a:extLst>
                  <a:ext uri="{FF2B5EF4-FFF2-40B4-BE49-F238E27FC236}">
                    <a16:creationId xmlns:a16="http://schemas.microsoft.com/office/drawing/2014/main" id="{FEC35FCB-8FCA-47EC-B1D9-0D55575ABF82}"/>
                  </a:ext>
                </a:extLst>
              </p:cNvPr>
              <p:cNvSpPr/>
              <p:nvPr/>
            </p:nvSpPr>
            <p:spPr>
              <a:xfrm>
                <a:off x="7049533" y="1452358"/>
                <a:ext cx="1740023" cy="11242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1400" err="1"/>
                  <a:t>Shelf</a:t>
                </a:r>
                <a:r>
                  <a:rPr lang="de-DE" sz="1400"/>
                  <a:t> Warmer</a:t>
                </a:r>
              </a:p>
            </p:txBody>
          </p:sp>
          <p:sp>
            <p:nvSpPr>
              <p:cNvPr id="21" name="Rechteck 20">
                <a:extLst>
                  <a:ext uri="{FF2B5EF4-FFF2-40B4-BE49-F238E27FC236}">
                    <a16:creationId xmlns:a16="http://schemas.microsoft.com/office/drawing/2014/main" id="{A4304781-E7A6-4784-A0D0-2C5B10045CBE}"/>
                  </a:ext>
                </a:extLst>
              </p:cNvPr>
              <p:cNvSpPr/>
              <p:nvPr/>
            </p:nvSpPr>
            <p:spPr>
              <a:xfrm>
                <a:off x="8818058" y="1466006"/>
                <a:ext cx="1740023" cy="1110587"/>
              </a:xfrm>
              <a:prstGeom prst="rect">
                <a:avLst/>
              </a:prstGeom>
              <a:solidFill>
                <a:srgbClr val="02B57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1400"/>
                  <a:t>HOT</a:t>
                </a:r>
              </a:p>
            </p:txBody>
          </p:sp>
        </p:grpSp>
        <p:sp>
          <p:nvSpPr>
            <p:cNvPr id="12" name="Textplatzhalter 13">
              <a:extLst>
                <a:ext uri="{FF2B5EF4-FFF2-40B4-BE49-F238E27FC236}">
                  <a16:creationId xmlns:a16="http://schemas.microsoft.com/office/drawing/2014/main" id="{3E5A4FE3-F628-4325-A57F-87F4EB687E30}"/>
                </a:ext>
              </a:extLst>
            </p:cNvPr>
            <p:cNvSpPr txBox="1">
              <a:spLocks/>
            </p:cNvSpPr>
            <p:nvPr/>
          </p:nvSpPr>
          <p:spPr>
            <a:xfrm>
              <a:off x="7417151" y="3111483"/>
              <a:ext cx="3754996" cy="276533"/>
            </a:xfrm>
            <a:prstGeom prst="rect">
              <a:avLst/>
            </a:prstGeom>
          </p:spPr>
          <p:txBody>
            <a:bodyPr vert="horz" lIns="0" tIns="0" rIns="0" bIns="0" rtlCol="0">
              <a:noAutofit/>
            </a:bodyPr>
            <a:lstStyle>
              <a:lvl1pPr marL="171399" indent="-171399" algn="l" defTabSz="914127" rtl="0" eaLnBrk="1" latinLnBrk="0" hangingPunct="1">
                <a:lnSpc>
                  <a:spcPct val="100000"/>
                </a:lnSpc>
                <a:spcBef>
                  <a:spcPts val="400"/>
                </a:spcBef>
                <a:buFont typeface="Arial" panose="020B0604020202020204" pitchFamily="34" charset="0"/>
                <a:buChar char="•"/>
                <a:defRPr lang="en-US" sz="1200" b="0" kern="1200" dirty="0">
                  <a:solidFill>
                    <a:schemeClr val="tx1"/>
                  </a:solidFill>
                  <a:latin typeface="+mn-lt"/>
                  <a:ea typeface="+mn-ea"/>
                  <a:cs typeface="+mn-cs"/>
                </a:defRPr>
              </a:lvl1pPr>
              <a:lvl2pPr marL="0" indent="0" algn="l" defTabSz="914127" rtl="0" eaLnBrk="1" latinLnBrk="0" hangingPunct="1">
                <a:lnSpc>
                  <a:spcPct val="100000"/>
                </a:lnSpc>
                <a:spcBef>
                  <a:spcPts val="400"/>
                </a:spcBef>
                <a:buFont typeface="Arial" panose="020B0604020202020204" pitchFamily="34" charset="0"/>
                <a:buNone/>
                <a:defRPr sz="1400" kern="1200">
                  <a:solidFill>
                    <a:schemeClr val="tx1"/>
                  </a:solidFill>
                  <a:latin typeface="+mn-lt"/>
                  <a:ea typeface="+mn-ea"/>
                  <a:cs typeface="+mn-cs"/>
                </a:defRPr>
              </a:lvl2pPr>
              <a:lvl3pPr marL="179946" indent="-180921" algn="l" defTabSz="914127" rtl="0" eaLnBrk="1" latinLnBrk="0" hangingPunct="1">
                <a:lnSpc>
                  <a:spcPct val="100000"/>
                </a:lnSpc>
                <a:spcBef>
                  <a:spcPts val="400"/>
                </a:spcBef>
                <a:buFont typeface="Arial" panose="020B0604020202020204" pitchFamily="34" charset="0"/>
                <a:buChar char="•"/>
                <a:defRPr sz="1200" kern="1200">
                  <a:solidFill>
                    <a:schemeClr val="tx1"/>
                  </a:solidFill>
                  <a:latin typeface="+mn-lt"/>
                  <a:ea typeface="+mn-ea"/>
                  <a:cs typeface="+mn-cs"/>
                </a:defRPr>
              </a:lvl3pPr>
              <a:lvl4pPr marL="359892" indent="-179334" algn="l" defTabSz="914127" rtl="0" eaLnBrk="1" latinLnBrk="0" hangingPunct="1">
                <a:lnSpc>
                  <a:spcPct val="100000"/>
                </a:lnSpc>
                <a:spcBef>
                  <a:spcPts val="400"/>
                </a:spcBef>
                <a:buFont typeface="Arial" panose="020B0604020202020204" pitchFamily="34" charset="0"/>
                <a:buChar char="•"/>
                <a:defRPr sz="1100" kern="1200">
                  <a:solidFill>
                    <a:schemeClr val="tx1"/>
                  </a:solidFill>
                  <a:latin typeface="+mn-lt"/>
                  <a:ea typeface="+mn-ea"/>
                  <a:cs typeface="+mn-cs"/>
                </a:defRPr>
              </a:lvl4pPr>
              <a:lvl5pPr marL="539838" indent="-179334" algn="l" defTabSz="914127" rtl="0" eaLnBrk="1" latinLnBrk="0" hangingPunct="1">
                <a:lnSpc>
                  <a:spcPct val="100000"/>
                </a:lnSpc>
                <a:spcBef>
                  <a:spcPts val="400"/>
                </a:spcBef>
                <a:buFont typeface="Arial" panose="020B0604020202020204" pitchFamily="34" charset="0"/>
                <a:buChar char="•"/>
                <a:defRPr sz="1100" kern="1200">
                  <a:solidFill>
                    <a:schemeClr val="tx1"/>
                  </a:solidFill>
                  <a:latin typeface="+mn-lt"/>
                  <a:ea typeface="+mn-ea"/>
                  <a:cs typeface="+mn-cs"/>
                </a:defRPr>
              </a:lvl5pPr>
              <a:lvl6pPr marL="719784" indent="-179946" algn="l" defTabSz="914127" rtl="0" eaLnBrk="1" latinLnBrk="0" hangingPunct="1">
                <a:spcBef>
                  <a:spcPts val="400"/>
                </a:spcBef>
                <a:buFont typeface="Arial" panose="020B0604020202020204" pitchFamily="34" charset="0"/>
                <a:buChar char="•"/>
                <a:defRPr sz="1100" kern="1200">
                  <a:solidFill>
                    <a:schemeClr val="tx1"/>
                  </a:solidFill>
                  <a:latin typeface="+mn-lt"/>
                  <a:ea typeface="+mn-ea"/>
                  <a:cs typeface="+mn-cs"/>
                </a:defRPr>
              </a:lvl6pPr>
              <a:lvl7pPr marL="2970906" indent="-228531"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1" indent="-228531"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3" indent="-228531"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8493" lvl="3" indent="0">
                <a:buNone/>
              </a:pPr>
              <a:r>
                <a:rPr lang="en-US" sz="1400" b="1" dirty="0"/>
                <a:t>Prioritizing of Features and Ideas</a:t>
              </a:r>
              <a:endParaRPr lang="de-DE" sz="1400" b="1" dirty="0"/>
            </a:p>
          </p:txBody>
        </p:sp>
      </p:grpSp>
    </p:spTree>
    <p:extLst>
      <p:ext uri="{BB962C8B-B14F-4D97-AF65-F5344CB8AC3E}">
        <p14:creationId xmlns:p14="http://schemas.microsoft.com/office/powerpoint/2010/main" val="174735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6E2EE1A-D1E6-4C37-8414-B46D7B6C2B89}"/>
              </a:ext>
            </a:extLst>
          </p:cNvPr>
          <p:cNvSpPr>
            <a:spLocks noGrp="1"/>
          </p:cNvSpPr>
          <p:nvPr>
            <p:ph idx="1"/>
          </p:nvPr>
        </p:nvSpPr>
        <p:spPr/>
        <p:txBody>
          <a:bodyPr/>
          <a:lstStyle/>
          <a:p>
            <a:pPr marL="0" lvl="1" indent="0">
              <a:buNone/>
            </a:pPr>
            <a:r>
              <a:rPr lang="en-US" altLang="de-DE" sz="1600" b="1" dirty="0"/>
              <a:t>What are good requirements?</a:t>
            </a:r>
          </a:p>
          <a:p>
            <a:pPr lvl="1"/>
            <a:r>
              <a:rPr lang="en-US" altLang="de-DE" sz="1400" dirty="0"/>
              <a:t>Specify only what is necessary and within product scope!</a:t>
            </a:r>
          </a:p>
          <a:p>
            <a:pPr lvl="1"/>
            <a:r>
              <a:rPr lang="en-US" altLang="de-DE" sz="1400" dirty="0"/>
              <a:t>Be as specific as necessary and as unspecific as possible!</a:t>
            </a:r>
            <a:br>
              <a:rPr lang="en-US" altLang="de-DE" sz="1400" dirty="0"/>
            </a:br>
            <a:r>
              <a:rPr lang="en-US" altLang="de-DE" sz="1400" dirty="0"/>
              <a:t>(Don’t take developer’s work away by breaking down everything into bits and bytes.)</a:t>
            </a:r>
          </a:p>
          <a:p>
            <a:pPr lvl="1"/>
            <a:r>
              <a:rPr lang="en-US" altLang="de-DE" sz="1400" dirty="0"/>
              <a:t>Write positive requirements only!</a:t>
            </a:r>
            <a:br>
              <a:rPr lang="en-US" altLang="de-DE" sz="1400" dirty="0"/>
            </a:br>
            <a:r>
              <a:rPr lang="en-US" altLang="de-DE" sz="1400" dirty="0"/>
              <a:t>(There is much less to do for you as the system does much less than it does not.)</a:t>
            </a:r>
          </a:p>
          <a:p>
            <a:pPr lvl="1"/>
            <a:r>
              <a:rPr lang="en-US" altLang="de-DE" sz="1400" dirty="0"/>
              <a:t>Don’t be lazy!</a:t>
            </a:r>
            <a:br>
              <a:rPr lang="en-US" altLang="de-DE" sz="1400" dirty="0"/>
            </a:br>
            <a:r>
              <a:rPr lang="en-US" altLang="de-DE" sz="1400" dirty="0"/>
              <a:t>(The other side doesn’t always know what you mean and sometimes they don’t even want it.)</a:t>
            </a:r>
          </a:p>
          <a:p>
            <a:pPr lvl="1"/>
            <a:r>
              <a:rPr lang="en-US" altLang="de-DE" sz="1400" dirty="0"/>
              <a:t>Use a clear language and phrase short sentences!</a:t>
            </a:r>
            <a:br>
              <a:rPr lang="en-US" altLang="de-DE" sz="1400" dirty="0"/>
            </a:br>
            <a:r>
              <a:rPr lang="en-US" altLang="de-DE" sz="1400" dirty="0"/>
              <a:t>(Longer sentences are a sure sign for too much detail.)</a:t>
            </a:r>
          </a:p>
          <a:p>
            <a:pPr marL="0" lvl="1" indent="0">
              <a:buNone/>
            </a:pPr>
            <a:endParaRPr lang="en-US" altLang="de-DE" sz="1400" dirty="0"/>
          </a:p>
          <a:p>
            <a:pPr marL="0" lvl="1" indent="0">
              <a:buNone/>
            </a:pPr>
            <a:endParaRPr lang="en-US" altLang="de-DE" sz="1400" dirty="0"/>
          </a:p>
          <a:p>
            <a:pPr marL="0" lvl="1" indent="0">
              <a:buNone/>
            </a:pPr>
            <a:endParaRPr lang="en-US" altLang="de-DE" sz="1400" dirty="0"/>
          </a:p>
          <a:p>
            <a:endParaRPr lang="de-DE" dirty="0"/>
          </a:p>
        </p:txBody>
      </p:sp>
      <p:sp>
        <p:nvSpPr>
          <p:cNvPr id="3" name="Titel 2">
            <a:extLst>
              <a:ext uri="{FF2B5EF4-FFF2-40B4-BE49-F238E27FC236}">
                <a16:creationId xmlns:a16="http://schemas.microsoft.com/office/drawing/2014/main" id="{C2834B14-C4ED-4052-8A20-F752FD7B73F0}"/>
              </a:ext>
            </a:extLst>
          </p:cNvPr>
          <p:cNvSpPr>
            <a:spLocks noGrp="1"/>
          </p:cNvSpPr>
          <p:nvPr>
            <p:ph type="title"/>
          </p:nvPr>
        </p:nvSpPr>
        <p:spPr/>
        <p:txBody>
          <a:bodyPr/>
          <a:lstStyle/>
          <a:p>
            <a:r>
              <a:rPr lang="de-DE" dirty="0" err="1"/>
              <a:t>Requirement</a:t>
            </a:r>
            <a:endParaRPr lang="de-DE" dirty="0"/>
          </a:p>
        </p:txBody>
      </p:sp>
      <p:sp>
        <p:nvSpPr>
          <p:cNvPr id="4" name="Fußzeilenplatzhalter 3">
            <a:extLst>
              <a:ext uri="{FF2B5EF4-FFF2-40B4-BE49-F238E27FC236}">
                <a16:creationId xmlns:a16="http://schemas.microsoft.com/office/drawing/2014/main" id="{3F13DA33-B0C9-4895-85B3-9CA295A5F02F}"/>
              </a:ext>
            </a:extLst>
          </p:cNvPr>
          <p:cNvSpPr>
            <a:spLocks noGrp="1"/>
          </p:cNvSpPr>
          <p:nvPr>
            <p:ph type="ftr" sz="quarter" idx="10"/>
          </p:nvPr>
        </p:nvSpPr>
        <p:spPr/>
        <p:txBody>
          <a:bodyPr/>
          <a:lstStyle/>
          <a:p>
            <a:pPr>
              <a:spcAft>
                <a:spcPts val="175"/>
              </a:spcAft>
              <a:defRPr/>
            </a:pPr>
            <a:r>
              <a:rPr lang="en-US" altLang="de-DE" dirty="0"/>
              <a:t>*…Figure displays quality characteristics of </a:t>
            </a:r>
            <a:r>
              <a:rPr lang="de-DE" dirty="0"/>
              <a:t>ISO 25010 </a:t>
            </a:r>
            <a:r>
              <a:rPr lang="de-DE" dirty="0" err="1"/>
              <a:t>from</a:t>
            </a:r>
            <a:r>
              <a:rPr lang="de-DE" dirty="0"/>
              <a:t>  Tiemeyer (Hrsg.) 2014, S. 490</a:t>
            </a:r>
            <a:endParaRPr lang="en-US" altLang="de-DE" dirty="0"/>
          </a:p>
        </p:txBody>
      </p:sp>
      <p:sp>
        <p:nvSpPr>
          <p:cNvPr id="5" name="Foliennummernplatzhalter 4">
            <a:extLst>
              <a:ext uri="{FF2B5EF4-FFF2-40B4-BE49-F238E27FC236}">
                <a16:creationId xmlns:a16="http://schemas.microsoft.com/office/drawing/2014/main" id="{ECFF8D7E-E267-4192-953B-E0C9A5E705D0}"/>
              </a:ext>
            </a:extLst>
          </p:cNvPr>
          <p:cNvSpPr>
            <a:spLocks noGrp="1"/>
          </p:cNvSpPr>
          <p:nvPr>
            <p:ph type="sldNum" sz="quarter" idx="11"/>
          </p:nvPr>
        </p:nvSpPr>
        <p:spPr/>
        <p:txBody>
          <a:bodyPr/>
          <a:lstStyle/>
          <a:p>
            <a:fld id="{45D25029-37DE-484F-BFE0-9B37AF2B26B8}" type="slidenum">
              <a:rPr lang="de-DE" smtClean="0"/>
              <a:pPr/>
              <a:t>4</a:t>
            </a:fld>
            <a:endParaRPr lang="de-DE" dirty="0"/>
          </a:p>
        </p:txBody>
      </p:sp>
    </p:spTree>
    <p:extLst>
      <p:ext uri="{BB962C8B-B14F-4D97-AF65-F5344CB8AC3E}">
        <p14:creationId xmlns:p14="http://schemas.microsoft.com/office/powerpoint/2010/main" val="42712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DA54F23-0B26-4FE5-B1AD-066331D62CFC}"/>
              </a:ext>
            </a:extLst>
          </p:cNvPr>
          <p:cNvSpPr>
            <a:spLocks noGrp="1"/>
          </p:cNvSpPr>
          <p:nvPr>
            <p:ph idx="1"/>
          </p:nvPr>
        </p:nvSpPr>
        <p:spPr>
          <a:xfrm>
            <a:off x="540000" y="997200"/>
            <a:ext cx="7711901" cy="3420000"/>
          </a:xfrm>
        </p:spPr>
        <p:txBody>
          <a:bodyPr/>
          <a:lstStyle/>
          <a:p>
            <a:pPr marL="342900" indent="-342900">
              <a:buClr>
                <a:schemeClr val="accent1"/>
              </a:buClr>
              <a:buFont typeface="Arial" panose="020B0604020202020204" pitchFamily="34" charset="0"/>
              <a:buChar char="•"/>
            </a:pPr>
            <a:r>
              <a:rPr lang="de-DE" dirty="0"/>
              <a:t>Buy-a-Feature-Game (find USP* </a:t>
            </a:r>
            <a:r>
              <a:rPr lang="de-DE" dirty="0" err="1"/>
              <a:t>features</a:t>
            </a:r>
            <a:r>
              <a:rPr lang="de-DE" dirty="0"/>
              <a:t> </a:t>
            </a:r>
            <a:r>
              <a:rPr lang="de-DE" dirty="0" err="1"/>
              <a:t>by</a:t>
            </a:r>
            <a:r>
              <a:rPr lang="de-DE" dirty="0"/>
              <a:t> </a:t>
            </a:r>
            <a:r>
              <a:rPr lang="de-DE" dirty="0" err="1"/>
              <a:t>limiting</a:t>
            </a:r>
            <a:r>
              <a:rPr lang="de-DE" dirty="0"/>
              <a:t> </a:t>
            </a:r>
            <a:r>
              <a:rPr lang="de-DE" dirty="0" err="1"/>
              <a:t>the</a:t>
            </a:r>
            <a:r>
              <a:rPr lang="de-DE" dirty="0"/>
              <a:t> </a:t>
            </a:r>
            <a:r>
              <a:rPr lang="de-DE" dirty="0" err="1"/>
              <a:t>budget</a:t>
            </a:r>
            <a:r>
              <a:rPr lang="de-DE" dirty="0"/>
              <a:t>)</a:t>
            </a:r>
          </a:p>
          <a:p>
            <a:pPr marL="700088" lvl="2" indent="-342900"/>
            <a:r>
              <a:rPr lang="de-DE" sz="1400" dirty="0" err="1"/>
              <a:t>prioritize</a:t>
            </a:r>
            <a:r>
              <a:rPr lang="de-DE" sz="1400" dirty="0"/>
              <a:t> </a:t>
            </a:r>
            <a:r>
              <a:rPr lang="de-DE" sz="1400" dirty="0" err="1"/>
              <a:t>features</a:t>
            </a:r>
            <a:r>
              <a:rPr lang="de-DE" sz="1400" dirty="0"/>
              <a:t> </a:t>
            </a:r>
            <a:r>
              <a:rPr lang="de-DE" sz="1400" dirty="0" err="1"/>
              <a:t>by</a:t>
            </a:r>
            <a:r>
              <a:rPr lang="de-DE" sz="1400" dirty="0"/>
              <a:t> </a:t>
            </a:r>
            <a:r>
              <a:rPr lang="de-DE" sz="1400" dirty="0" err="1"/>
              <a:t>limiting</a:t>
            </a:r>
            <a:r>
              <a:rPr lang="de-DE" sz="1400" dirty="0"/>
              <a:t> </a:t>
            </a:r>
            <a:r>
              <a:rPr lang="de-DE" sz="1400" dirty="0" err="1"/>
              <a:t>the</a:t>
            </a:r>
            <a:r>
              <a:rPr lang="de-DE" sz="1400" dirty="0"/>
              <a:t> </a:t>
            </a:r>
            <a:r>
              <a:rPr lang="de-DE" sz="1400" dirty="0" err="1"/>
              <a:t>budget</a:t>
            </a:r>
            <a:endParaRPr lang="de-DE" sz="1400" dirty="0"/>
          </a:p>
          <a:p>
            <a:pPr marL="700088" lvl="2" indent="-342900"/>
            <a:r>
              <a:rPr lang="de-DE" sz="1400" dirty="0" err="1"/>
              <a:t>Decision</a:t>
            </a:r>
            <a:r>
              <a:rPr lang="de-DE" sz="1400" dirty="0"/>
              <a:t>: </a:t>
            </a:r>
            <a:r>
              <a:rPr lang="de-DE" sz="1400" dirty="0" err="1"/>
              <a:t>If</a:t>
            </a:r>
            <a:r>
              <a:rPr lang="de-DE" sz="1400" dirty="0"/>
              <a:t> </a:t>
            </a:r>
            <a:r>
              <a:rPr lang="de-DE" sz="1400" dirty="0" err="1"/>
              <a:t>somebody</a:t>
            </a:r>
            <a:r>
              <a:rPr lang="de-DE" sz="1400" dirty="0"/>
              <a:t> </a:t>
            </a:r>
            <a:r>
              <a:rPr lang="de-DE" sz="1400" dirty="0" err="1"/>
              <a:t>wants</a:t>
            </a:r>
            <a:r>
              <a:rPr lang="de-DE" sz="1400" dirty="0"/>
              <a:t> </a:t>
            </a:r>
            <a:r>
              <a:rPr lang="de-DE" sz="1400" dirty="0" err="1"/>
              <a:t>have</a:t>
            </a:r>
            <a:r>
              <a:rPr lang="de-DE" sz="1400" dirty="0"/>
              <a:t> feature a </a:t>
            </a:r>
            <a:r>
              <a:rPr lang="de-DE" sz="1400" dirty="0" err="1"/>
              <a:t>which</a:t>
            </a:r>
            <a:r>
              <a:rPr lang="de-DE" sz="1400" dirty="0"/>
              <a:t> </a:t>
            </a:r>
            <a:r>
              <a:rPr lang="de-DE" sz="1400" dirty="0" err="1"/>
              <a:t>other</a:t>
            </a:r>
            <a:r>
              <a:rPr lang="de-DE" sz="1400" dirty="0"/>
              <a:t> </a:t>
            </a:r>
            <a:r>
              <a:rPr lang="de-DE" sz="1400" dirty="0" err="1"/>
              <a:t>features</a:t>
            </a:r>
            <a:r>
              <a:rPr lang="de-DE" sz="1400" dirty="0"/>
              <a:t> </a:t>
            </a:r>
            <a:r>
              <a:rPr lang="de-DE" sz="1400" dirty="0" err="1"/>
              <a:t>can</a:t>
            </a:r>
            <a:r>
              <a:rPr lang="de-DE" sz="1400" dirty="0"/>
              <a:t> </a:t>
            </a:r>
            <a:r>
              <a:rPr lang="de-DE" sz="1400" dirty="0" err="1"/>
              <a:t>be</a:t>
            </a:r>
            <a:r>
              <a:rPr lang="de-DE" sz="1400" dirty="0"/>
              <a:t> </a:t>
            </a:r>
            <a:r>
              <a:rPr lang="de-DE" sz="1400" dirty="0" err="1"/>
              <a:t>omitted</a:t>
            </a:r>
            <a:r>
              <a:rPr lang="de-DE" sz="1400" dirty="0"/>
              <a:t> </a:t>
            </a:r>
            <a:r>
              <a:rPr lang="de-DE" sz="1400" dirty="0" err="1"/>
              <a:t>for</a:t>
            </a:r>
            <a:r>
              <a:rPr lang="de-DE" sz="1400" dirty="0"/>
              <a:t> </a:t>
            </a:r>
            <a:r>
              <a:rPr lang="de-DE" sz="1400" dirty="0" err="1"/>
              <a:t>that</a:t>
            </a:r>
            <a:endParaRPr lang="de-DE" sz="1400" dirty="0"/>
          </a:p>
          <a:p>
            <a:pPr marL="342900" indent="-342900">
              <a:buClr>
                <a:schemeClr val="accent1"/>
              </a:buClr>
              <a:buFont typeface="Arial" panose="020B0604020202020204" pitchFamily="34" charset="0"/>
              <a:buChar char="•"/>
            </a:pPr>
            <a:endParaRPr lang="de-DE" dirty="0"/>
          </a:p>
          <a:p>
            <a:endParaRPr lang="de-DE" dirty="0"/>
          </a:p>
        </p:txBody>
      </p:sp>
      <p:sp>
        <p:nvSpPr>
          <p:cNvPr id="3" name="Titel 2">
            <a:extLst>
              <a:ext uri="{FF2B5EF4-FFF2-40B4-BE49-F238E27FC236}">
                <a16:creationId xmlns:a16="http://schemas.microsoft.com/office/drawing/2014/main" id="{B793098A-2A9E-44BE-A573-F9E1814577BA}"/>
              </a:ext>
            </a:extLst>
          </p:cNvPr>
          <p:cNvSpPr>
            <a:spLocks noGrp="1"/>
          </p:cNvSpPr>
          <p:nvPr>
            <p:ph type="title"/>
          </p:nvPr>
        </p:nvSpPr>
        <p:spPr>
          <a:xfrm>
            <a:off x="540000" y="276401"/>
            <a:ext cx="8064000" cy="436017"/>
          </a:xfrm>
        </p:spPr>
        <p:txBody>
          <a:bodyPr/>
          <a:lstStyle/>
          <a:p>
            <a:r>
              <a:rPr lang="de-DE" dirty="0" err="1"/>
              <a:t>Prioritize</a:t>
            </a:r>
            <a:r>
              <a:rPr lang="de-DE" dirty="0"/>
              <a:t> </a:t>
            </a:r>
            <a:r>
              <a:rPr lang="de-DE" dirty="0" err="1"/>
              <a:t>Ideas</a:t>
            </a:r>
            <a:endParaRPr lang="de-DE" dirty="0"/>
          </a:p>
        </p:txBody>
      </p:sp>
      <p:sp>
        <p:nvSpPr>
          <p:cNvPr id="4" name="Fußzeilenplatzhalter 3">
            <a:extLst>
              <a:ext uri="{FF2B5EF4-FFF2-40B4-BE49-F238E27FC236}">
                <a16:creationId xmlns:a16="http://schemas.microsoft.com/office/drawing/2014/main" id="{91483F2F-F026-48B6-A84F-5665EADB4085}"/>
              </a:ext>
            </a:extLst>
          </p:cNvPr>
          <p:cNvSpPr>
            <a:spLocks noGrp="1"/>
          </p:cNvSpPr>
          <p:nvPr>
            <p:ph type="ftr" sz="quarter" idx="10"/>
          </p:nvPr>
        </p:nvSpPr>
        <p:spPr/>
        <p:txBody>
          <a:bodyPr/>
          <a:lstStyle/>
          <a:p>
            <a:r>
              <a:rPr lang="de-DE" dirty="0" err="1"/>
              <a:t>Referent_in</a:t>
            </a:r>
            <a:r>
              <a:rPr lang="de-DE" dirty="0"/>
              <a:t> ergänzen bitte | *Unique </a:t>
            </a:r>
            <a:r>
              <a:rPr lang="de-DE" dirty="0" err="1"/>
              <a:t>Selling</a:t>
            </a:r>
            <a:r>
              <a:rPr lang="de-DE" dirty="0"/>
              <a:t> Points</a:t>
            </a:r>
          </a:p>
        </p:txBody>
      </p:sp>
      <p:sp>
        <p:nvSpPr>
          <p:cNvPr id="5" name="Foliennummernplatzhalter 4">
            <a:extLst>
              <a:ext uri="{FF2B5EF4-FFF2-40B4-BE49-F238E27FC236}">
                <a16:creationId xmlns:a16="http://schemas.microsoft.com/office/drawing/2014/main" id="{863006AE-8DCC-45E8-A7D3-5F5BA0A25DCA}"/>
              </a:ext>
            </a:extLst>
          </p:cNvPr>
          <p:cNvSpPr>
            <a:spLocks noGrp="1"/>
          </p:cNvSpPr>
          <p:nvPr>
            <p:ph type="sldNum" sz="quarter" idx="11"/>
          </p:nvPr>
        </p:nvSpPr>
        <p:spPr/>
        <p:txBody>
          <a:bodyPr/>
          <a:lstStyle/>
          <a:p>
            <a:fld id="{45D25029-37DE-484F-BFE0-9B37AF2B26B8}" type="slidenum">
              <a:rPr lang="de-DE" smtClean="0"/>
              <a:pPr/>
              <a:t>40</a:t>
            </a:fld>
            <a:endParaRPr lang="de-DE" dirty="0"/>
          </a:p>
        </p:txBody>
      </p:sp>
      <p:sp>
        <p:nvSpPr>
          <p:cNvPr id="6" name="Textplatzhalter 13">
            <a:extLst>
              <a:ext uri="{FF2B5EF4-FFF2-40B4-BE49-F238E27FC236}">
                <a16:creationId xmlns:a16="http://schemas.microsoft.com/office/drawing/2014/main" id="{49156FEF-A749-41AC-B436-006055882C6D}"/>
              </a:ext>
            </a:extLst>
          </p:cNvPr>
          <p:cNvSpPr txBox="1">
            <a:spLocks/>
          </p:cNvSpPr>
          <p:nvPr/>
        </p:nvSpPr>
        <p:spPr>
          <a:xfrm>
            <a:off x="-1561004" y="4779852"/>
            <a:ext cx="4314852" cy="276533"/>
          </a:xfrm>
          <a:prstGeom prst="rect">
            <a:avLst/>
          </a:prstGeom>
        </p:spPr>
        <p:txBody>
          <a:bodyPr vert="horz" lIns="0" tIns="0" rIns="0" bIns="0" rtlCol="0">
            <a:noAutofit/>
          </a:bodyPr>
          <a:lstStyle>
            <a:lvl1pPr marL="171399" indent="-171399" algn="l" defTabSz="914127" rtl="0" eaLnBrk="1" latinLnBrk="0" hangingPunct="1">
              <a:lnSpc>
                <a:spcPct val="100000"/>
              </a:lnSpc>
              <a:spcBef>
                <a:spcPts val="400"/>
              </a:spcBef>
              <a:buFont typeface="Arial" panose="020B0604020202020204" pitchFamily="34" charset="0"/>
              <a:buChar char="•"/>
              <a:defRPr lang="en-US" sz="1200" b="0" kern="1200" dirty="0">
                <a:solidFill>
                  <a:schemeClr val="tx1"/>
                </a:solidFill>
                <a:latin typeface="+mn-lt"/>
                <a:ea typeface="+mn-ea"/>
                <a:cs typeface="+mn-cs"/>
              </a:defRPr>
            </a:lvl1pPr>
            <a:lvl2pPr marL="0" indent="0" algn="l" defTabSz="914127" rtl="0" eaLnBrk="1" latinLnBrk="0" hangingPunct="1">
              <a:lnSpc>
                <a:spcPct val="100000"/>
              </a:lnSpc>
              <a:spcBef>
                <a:spcPts val="400"/>
              </a:spcBef>
              <a:buFont typeface="Arial" panose="020B0604020202020204" pitchFamily="34" charset="0"/>
              <a:buNone/>
              <a:defRPr sz="1400" kern="1200">
                <a:solidFill>
                  <a:schemeClr val="tx1"/>
                </a:solidFill>
                <a:latin typeface="+mn-lt"/>
                <a:ea typeface="+mn-ea"/>
                <a:cs typeface="+mn-cs"/>
              </a:defRPr>
            </a:lvl2pPr>
            <a:lvl3pPr marL="179946" indent="-180921" algn="l" defTabSz="914127" rtl="0" eaLnBrk="1" latinLnBrk="0" hangingPunct="1">
              <a:lnSpc>
                <a:spcPct val="100000"/>
              </a:lnSpc>
              <a:spcBef>
                <a:spcPts val="400"/>
              </a:spcBef>
              <a:buFont typeface="Arial" panose="020B0604020202020204" pitchFamily="34" charset="0"/>
              <a:buChar char="•"/>
              <a:defRPr sz="1200" kern="1200">
                <a:solidFill>
                  <a:schemeClr val="tx1"/>
                </a:solidFill>
                <a:latin typeface="+mn-lt"/>
                <a:ea typeface="+mn-ea"/>
                <a:cs typeface="+mn-cs"/>
              </a:defRPr>
            </a:lvl3pPr>
            <a:lvl4pPr marL="359892" indent="-179334" algn="l" defTabSz="914127" rtl="0" eaLnBrk="1" latinLnBrk="0" hangingPunct="1">
              <a:lnSpc>
                <a:spcPct val="100000"/>
              </a:lnSpc>
              <a:spcBef>
                <a:spcPts val="400"/>
              </a:spcBef>
              <a:buFont typeface="Arial" panose="020B0604020202020204" pitchFamily="34" charset="0"/>
              <a:buChar char="•"/>
              <a:defRPr sz="1100" kern="1200">
                <a:solidFill>
                  <a:schemeClr val="tx1"/>
                </a:solidFill>
                <a:latin typeface="+mn-lt"/>
                <a:ea typeface="+mn-ea"/>
                <a:cs typeface="+mn-cs"/>
              </a:defRPr>
            </a:lvl4pPr>
            <a:lvl5pPr marL="539838" indent="-179334" algn="l" defTabSz="914127" rtl="0" eaLnBrk="1" latinLnBrk="0" hangingPunct="1">
              <a:lnSpc>
                <a:spcPct val="100000"/>
              </a:lnSpc>
              <a:spcBef>
                <a:spcPts val="400"/>
              </a:spcBef>
              <a:buFont typeface="Arial" panose="020B0604020202020204" pitchFamily="34" charset="0"/>
              <a:buChar char="•"/>
              <a:defRPr sz="1100" kern="1200">
                <a:solidFill>
                  <a:schemeClr val="tx1"/>
                </a:solidFill>
                <a:latin typeface="+mn-lt"/>
                <a:ea typeface="+mn-ea"/>
                <a:cs typeface="+mn-cs"/>
              </a:defRPr>
            </a:lvl5pPr>
            <a:lvl6pPr marL="719784" indent="-179946" algn="l" defTabSz="914127" rtl="0" eaLnBrk="1" latinLnBrk="0" hangingPunct="1">
              <a:spcBef>
                <a:spcPts val="400"/>
              </a:spcBef>
              <a:buFont typeface="Arial" panose="020B0604020202020204" pitchFamily="34" charset="0"/>
              <a:buChar char="•"/>
              <a:defRPr sz="1100" kern="1200">
                <a:solidFill>
                  <a:schemeClr val="tx1"/>
                </a:solidFill>
                <a:latin typeface="+mn-lt"/>
                <a:ea typeface="+mn-ea"/>
                <a:cs typeface="+mn-cs"/>
              </a:defRPr>
            </a:lvl6pPr>
            <a:lvl7pPr marL="2970906" indent="-228531"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1" indent="-228531"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3" indent="-228531"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8493" lvl="3" indent="0">
              <a:buNone/>
            </a:pPr>
            <a:r>
              <a:rPr lang="en-US" sz="1200"/>
              <a:t>Brings additional benefit in </a:t>
            </a:r>
          </a:p>
          <a:p>
            <a:pPr marL="188493" lvl="3" indent="0">
              <a:buNone/>
            </a:pPr>
            <a:r>
              <a:rPr lang="en-US" sz="1200"/>
              <a:t>daily clinical routine. </a:t>
            </a:r>
            <a:endParaRPr lang="de-DE" sz="1200"/>
          </a:p>
        </p:txBody>
      </p:sp>
    </p:spTree>
    <p:extLst>
      <p:ext uri="{BB962C8B-B14F-4D97-AF65-F5344CB8AC3E}">
        <p14:creationId xmlns:p14="http://schemas.microsoft.com/office/powerpoint/2010/main" val="187873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539750" y="305147"/>
            <a:ext cx="7524750" cy="872034"/>
          </a:xfrm>
        </p:spPr>
        <p:txBody>
          <a:bodyPr/>
          <a:lstStyle/>
          <a:p>
            <a:r>
              <a:rPr lang="de-DE" i="1" dirty="0"/>
              <a:t>Training – </a:t>
            </a:r>
            <a:r>
              <a:rPr lang="de-DE" i="1" dirty="0" err="1"/>
              <a:t>Prioritize</a:t>
            </a:r>
            <a:r>
              <a:rPr lang="de-DE" i="1" dirty="0"/>
              <a:t> </a:t>
            </a:r>
            <a:r>
              <a:rPr lang="de-DE" i="1" dirty="0" err="1"/>
              <a:t>Product</a:t>
            </a:r>
            <a:r>
              <a:rPr lang="de-DE" i="1" dirty="0"/>
              <a:t> Features: Webshop Hotel Booking</a:t>
            </a:r>
          </a:p>
        </p:txBody>
      </p:sp>
      <p:sp>
        <p:nvSpPr>
          <p:cNvPr id="6" name="Datumsplatzhalter 5"/>
          <p:cNvSpPr>
            <a:spLocks noGrp="1"/>
          </p:cNvSpPr>
          <p:nvPr>
            <p:ph type="dt" sz="half" idx="26"/>
          </p:nvPr>
        </p:nvSpPr>
        <p:spPr/>
        <p:txBody>
          <a:bodyPr/>
          <a:lstStyle/>
          <a:p>
            <a:pPr algn="ctr" defTabSz="685800">
              <a:spcBef>
                <a:spcPts val="150"/>
              </a:spcBef>
              <a:defRPr/>
            </a:pPr>
            <a:r>
              <a:rPr lang="en-IN" sz="600" cap="all" dirty="0">
                <a:solidFill>
                  <a:srgbClr val="8E9295"/>
                </a:solidFill>
                <a:latin typeface="Verdana"/>
              </a:rPr>
              <a:t> </a:t>
            </a:r>
            <a:endParaRPr lang="en-US" sz="600" cap="all" dirty="0">
              <a:solidFill>
                <a:srgbClr val="8E9295"/>
              </a:solidFill>
              <a:latin typeface="Verdana"/>
            </a:endParaRPr>
          </a:p>
        </p:txBody>
      </p:sp>
      <p:sp>
        <p:nvSpPr>
          <p:cNvPr id="8" name="Foliennummernplatzhalter 7"/>
          <p:cNvSpPr>
            <a:spLocks noGrp="1"/>
          </p:cNvSpPr>
          <p:nvPr>
            <p:ph type="sldNum" sz="quarter" idx="28"/>
          </p:nvPr>
        </p:nvSpPr>
        <p:spPr/>
        <p:txBody>
          <a:bodyPr/>
          <a:lstStyle/>
          <a:p>
            <a:pPr defTabSz="685800">
              <a:defRPr/>
            </a:pPr>
            <a:fld id="{DF09BF93-3748-4C85-A40E-6CE8D618504B}" type="slidenum">
              <a:rPr lang="en-IN" sz="600" b="0">
                <a:solidFill>
                  <a:srgbClr val="8E9295"/>
                </a:solidFill>
                <a:latin typeface="Verdana"/>
              </a:rPr>
              <a:pPr defTabSz="685800">
                <a:defRPr/>
              </a:pPr>
              <a:t>41</a:t>
            </a:fld>
            <a:endParaRPr lang="en-IN" sz="600" b="0">
              <a:solidFill>
                <a:srgbClr val="8E9295"/>
              </a:solidFill>
              <a:latin typeface="Verdana"/>
            </a:endParaRPr>
          </a:p>
        </p:txBody>
      </p:sp>
      <p:sp>
        <p:nvSpPr>
          <p:cNvPr id="22" name="Textplatzhalter 2">
            <a:extLst>
              <a:ext uri="{FF2B5EF4-FFF2-40B4-BE49-F238E27FC236}">
                <a16:creationId xmlns:a16="http://schemas.microsoft.com/office/drawing/2014/main" id="{7A28A33A-D665-4034-BE5F-89A307194FC6}"/>
              </a:ext>
            </a:extLst>
          </p:cNvPr>
          <p:cNvSpPr txBox="1">
            <a:spLocks/>
          </p:cNvSpPr>
          <p:nvPr/>
        </p:nvSpPr>
        <p:spPr>
          <a:xfrm>
            <a:off x="457261" y="1311106"/>
            <a:ext cx="7607239" cy="348729"/>
          </a:xfrm>
          <a:prstGeom prst="rect">
            <a:avLst/>
          </a:prstGeom>
        </p:spPr>
        <p:txBody>
          <a:bodyPr vert="horz" lIns="72000" tIns="0" rIns="0" bIns="0" rtlCol="0" anchor="t" anchorCtr="0">
            <a:noAutofit/>
          </a:bodyPr>
          <a:lstStyle>
            <a:lvl1pPr marL="0" indent="0" algn="l" defTabSz="685800" rtl="0" eaLnBrk="1" latinLnBrk="0" hangingPunct="1">
              <a:lnSpc>
                <a:spcPts val="2500"/>
              </a:lnSpc>
              <a:spcBef>
                <a:spcPts val="0"/>
              </a:spcBef>
              <a:spcAft>
                <a:spcPts val="550"/>
              </a:spcAft>
              <a:buFont typeface="Arial" panose="020B0604020202020204" pitchFamily="34" charset="0"/>
              <a:buNone/>
              <a:defRPr lang="en-US" sz="1350" b="0" kern="1200" dirty="0" smtClean="0">
                <a:solidFill>
                  <a:schemeClr val="accent2"/>
                </a:solidFill>
                <a:latin typeface="HTWBerlin Office" panose="02000000000000000000" pitchFamily="2" charset="0"/>
                <a:ea typeface="+mn-ea"/>
                <a:cs typeface="+mn-cs"/>
              </a:defRPr>
            </a:lvl1pPr>
            <a:lvl2pPr marL="179388" indent="-179388"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lang="en-US" sz="2000" b="0" kern="1200" dirty="0" smtClean="0">
                <a:solidFill>
                  <a:schemeClr val="tx1"/>
                </a:solidFill>
                <a:latin typeface="HTWBerlin Office" panose="02000000000000000000" pitchFamily="2" charset="0"/>
                <a:ea typeface="+mn-ea"/>
                <a:cs typeface="+mn-cs"/>
              </a:defRPr>
            </a:lvl2pPr>
            <a:lvl3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lang="en-US" sz="1800" b="0" kern="1200" dirty="0" smtClean="0">
                <a:solidFill>
                  <a:schemeClr val="tx1"/>
                </a:solidFill>
                <a:latin typeface="HTWBerlin Office" panose="02000000000000000000" pitchFamily="2" charset="0"/>
                <a:ea typeface="+mn-ea"/>
                <a:cs typeface="+mn-cs"/>
              </a:defRPr>
            </a:lvl3pPr>
            <a:lvl4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lang="en-US" sz="1800" b="0" kern="1200" dirty="0" smtClean="0">
                <a:solidFill>
                  <a:schemeClr val="tx1"/>
                </a:solidFill>
                <a:latin typeface="HTWBerlin Office" panose="02000000000000000000" pitchFamily="2" charset="0"/>
                <a:ea typeface="+mn-ea"/>
                <a:cs typeface="+mn-cs"/>
              </a:defRPr>
            </a:lvl4pPr>
            <a:lvl5pPr marL="450850" indent="-179388" algn="l" defTabSz="685800" rtl="0" eaLnBrk="1" latinLnBrk="0" hangingPunct="1">
              <a:lnSpc>
                <a:spcPts val="1900"/>
              </a:lnSpc>
              <a:spcBef>
                <a:spcPts val="0"/>
              </a:spcBef>
              <a:spcAft>
                <a:spcPts val="550"/>
              </a:spcAft>
              <a:buClr>
                <a:schemeClr val="accent1"/>
              </a:buClr>
              <a:buFont typeface="Arial" panose="020B0604020202020204" pitchFamily="34" charset="0"/>
              <a:buChar char="•"/>
              <a:tabLst/>
              <a:defRPr lang="en-US" sz="1600" b="0" kern="1200" dirty="0">
                <a:solidFill>
                  <a:schemeClr val="tx1"/>
                </a:solidFill>
                <a:latin typeface="HTWBerlin Office" panose="02000000000000000000" pitchFamily="2" charset="0"/>
                <a:ea typeface="+mn-ea"/>
                <a:cs typeface="+mn-cs"/>
              </a:defRPr>
            </a:lvl5pPr>
            <a:lvl6pPr marL="628650" indent="-17780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6525" lvl="1" indent="-136525">
              <a:lnSpc>
                <a:spcPct val="100000"/>
              </a:lnSpc>
            </a:pPr>
            <a:r>
              <a:rPr lang="en-US" sz="1400" dirty="0"/>
              <a:t>Feature presentation</a:t>
            </a:r>
          </a:p>
        </p:txBody>
      </p:sp>
    </p:spTree>
    <p:extLst>
      <p:ext uri="{BB962C8B-B14F-4D97-AF65-F5344CB8AC3E}">
        <p14:creationId xmlns:p14="http://schemas.microsoft.com/office/powerpoint/2010/main" val="420895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2C11151-AFD3-4918-B546-DA880E401E81}"/>
              </a:ext>
            </a:extLst>
          </p:cNvPr>
          <p:cNvSpPr>
            <a:spLocks noGrp="1"/>
          </p:cNvSpPr>
          <p:nvPr>
            <p:ph type="title"/>
          </p:nvPr>
        </p:nvSpPr>
        <p:spPr/>
        <p:txBody>
          <a:bodyPr/>
          <a:lstStyle/>
          <a:p>
            <a:r>
              <a:rPr lang="de-DE" dirty="0"/>
              <a:t>Agenda - </a:t>
            </a:r>
            <a:r>
              <a:rPr lang="de-DE" dirty="0" err="1"/>
              <a:t>From</a:t>
            </a:r>
            <a:r>
              <a:rPr lang="de-DE" dirty="0"/>
              <a:t> </a:t>
            </a:r>
            <a:r>
              <a:rPr lang="de-DE" dirty="0" err="1"/>
              <a:t>Ideas</a:t>
            </a:r>
            <a:r>
              <a:rPr lang="de-DE" dirty="0"/>
              <a:t> </a:t>
            </a:r>
            <a:r>
              <a:rPr lang="de-DE" dirty="0" err="1"/>
              <a:t>to</a:t>
            </a:r>
            <a:r>
              <a:rPr lang="de-DE" dirty="0"/>
              <a:t> </a:t>
            </a:r>
            <a:r>
              <a:rPr lang="de-DE" dirty="0" err="1"/>
              <a:t>Requirements</a:t>
            </a:r>
            <a:endParaRPr lang="sr-Latn-CS" dirty="0"/>
          </a:p>
        </p:txBody>
      </p:sp>
      <p:sp>
        <p:nvSpPr>
          <p:cNvPr id="4" name="Foliennummernplatzhalter 3">
            <a:extLst>
              <a:ext uri="{FF2B5EF4-FFF2-40B4-BE49-F238E27FC236}">
                <a16:creationId xmlns:a16="http://schemas.microsoft.com/office/drawing/2014/main" id="{65C6B3CB-482B-4686-A31C-3C1E7DE2CB2C}"/>
              </a:ext>
            </a:extLst>
          </p:cNvPr>
          <p:cNvSpPr>
            <a:spLocks noGrp="1"/>
          </p:cNvSpPr>
          <p:nvPr>
            <p:ph type="sldNum" sz="quarter" idx="11"/>
          </p:nvPr>
        </p:nvSpPr>
        <p:spPr/>
        <p:txBody>
          <a:bodyPr/>
          <a:lstStyle/>
          <a:p>
            <a:fld id="{45D25029-37DE-484F-BFE0-9B37AF2B26B8}" type="slidenum">
              <a:rPr lang="de-DE" smtClean="0"/>
              <a:pPr/>
              <a:t>42</a:t>
            </a:fld>
            <a:endParaRPr lang="de-DE" dirty="0"/>
          </a:p>
        </p:txBody>
      </p:sp>
      <p:sp>
        <p:nvSpPr>
          <p:cNvPr id="22" name="Textplatzhalter 7">
            <a:extLst>
              <a:ext uri="{FF2B5EF4-FFF2-40B4-BE49-F238E27FC236}">
                <a16:creationId xmlns:a16="http://schemas.microsoft.com/office/drawing/2014/main" id="{32EBC861-2AFF-46A4-B55F-2EA583EF46C2}"/>
              </a:ext>
            </a:extLst>
          </p:cNvPr>
          <p:cNvSpPr txBox="1">
            <a:spLocks/>
          </p:cNvSpPr>
          <p:nvPr/>
        </p:nvSpPr>
        <p:spPr>
          <a:xfrm>
            <a:off x="539750" y="1015191"/>
            <a:ext cx="416226" cy="338433"/>
          </a:xfrm>
          <a:prstGeom prst="rect">
            <a:avLst/>
          </a:prstGeom>
          <a:solidFill>
            <a:schemeClr val="bg1">
              <a:lumMod val="95000"/>
            </a:schemeClr>
          </a:solidFill>
          <a:ln>
            <a:solidFill>
              <a:schemeClr val="bg1">
                <a:lumMod val="95000"/>
              </a:schemeClr>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a:t>1</a:t>
            </a:r>
            <a:endParaRPr lang="en-US" b="1" dirty="0"/>
          </a:p>
        </p:txBody>
      </p:sp>
      <p:sp>
        <p:nvSpPr>
          <p:cNvPr id="23" name="Textplatzhalter 8">
            <a:extLst>
              <a:ext uri="{FF2B5EF4-FFF2-40B4-BE49-F238E27FC236}">
                <a16:creationId xmlns:a16="http://schemas.microsoft.com/office/drawing/2014/main" id="{5DA0ADE0-81F0-4A7E-B699-AF1A8BF56A3E}"/>
              </a:ext>
            </a:extLst>
          </p:cNvPr>
          <p:cNvSpPr txBox="1">
            <a:spLocks/>
          </p:cNvSpPr>
          <p:nvPr/>
        </p:nvSpPr>
        <p:spPr>
          <a:xfrm>
            <a:off x="1033133" y="1015191"/>
            <a:ext cx="7752092" cy="338433"/>
          </a:xfrm>
          <a:prstGeom prst="rect">
            <a:avLst/>
          </a:prstGeom>
          <a:solidFill>
            <a:schemeClr val="bg1">
              <a:lumMod val="95000"/>
            </a:schemeClr>
          </a:solidFill>
          <a:ln>
            <a:solidFill>
              <a:schemeClr val="bg1">
                <a:lumMod val="95000"/>
              </a:schemeClr>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From Ideas to Requirements -  A User Centered Approach</a:t>
            </a:r>
          </a:p>
        </p:txBody>
      </p:sp>
      <p:sp>
        <p:nvSpPr>
          <p:cNvPr id="24" name="Textplatzhalter 9">
            <a:extLst>
              <a:ext uri="{FF2B5EF4-FFF2-40B4-BE49-F238E27FC236}">
                <a16:creationId xmlns:a16="http://schemas.microsoft.com/office/drawing/2014/main" id="{543146A9-5DC4-4B55-AE18-37DB2D433B30}"/>
              </a:ext>
            </a:extLst>
          </p:cNvPr>
          <p:cNvSpPr txBox="1">
            <a:spLocks/>
          </p:cNvSpPr>
          <p:nvPr/>
        </p:nvSpPr>
        <p:spPr>
          <a:xfrm>
            <a:off x="539750" y="1445860"/>
            <a:ext cx="416226" cy="338433"/>
          </a:xfrm>
          <a:prstGeom prst="rect">
            <a:avLst/>
          </a:prstGeom>
          <a:solidFill>
            <a:schemeClr val="bg1">
              <a:lumMod val="95000"/>
            </a:schemeClr>
          </a:solidFill>
          <a:ln>
            <a:solidFill>
              <a:schemeClr val="bg1">
                <a:lumMod val="95000"/>
              </a:schemeClr>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a:t>2</a:t>
            </a:r>
            <a:endParaRPr lang="en-US" b="1" dirty="0"/>
          </a:p>
        </p:txBody>
      </p:sp>
      <p:sp>
        <p:nvSpPr>
          <p:cNvPr id="25" name="Textplatzhalter 10">
            <a:extLst>
              <a:ext uri="{FF2B5EF4-FFF2-40B4-BE49-F238E27FC236}">
                <a16:creationId xmlns:a16="http://schemas.microsoft.com/office/drawing/2014/main" id="{8553B291-F254-4D2F-890F-E6F7D54C72DB}"/>
              </a:ext>
            </a:extLst>
          </p:cNvPr>
          <p:cNvSpPr txBox="1">
            <a:spLocks/>
          </p:cNvSpPr>
          <p:nvPr/>
        </p:nvSpPr>
        <p:spPr>
          <a:xfrm>
            <a:off x="1033133" y="1445860"/>
            <a:ext cx="7752092" cy="338433"/>
          </a:xfrm>
          <a:prstGeom prst="rect">
            <a:avLst/>
          </a:prstGeom>
          <a:solidFill>
            <a:schemeClr val="bg1">
              <a:lumMod val="95000"/>
            </a:schemeClr>
          </a:solidFill>
          <a:ln>
            <a:solidFill>
              <a:schemeClr val="bg1">
                <a:lumMod val="95000"/>
              </a:schemeClr>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Usability &amp; User Experienced Design</a:t>
            </a:r>
          </a:p>
        </p:txBody>
      </p:sp>
      <p:sp>
        <p:nvSpPr>
          <p:cNvPr id="2" name="Fußzeilenplatzhalter 1">
            <a:extLst>
              <a:ext uri="{FF2B5EF4-FFF2-40B4-BE49-F238E27FC236}">
                <a16:creationId xmlns:a16="http://schemas.microsoft.com/office/drawing/2014/main" id="{D14F464E-FDE8-4E3A-A5F1-477583630E12}"/>
              </a:ext>
            </a:extLst>
          </p:cNvPr>
          <p:cNvSpPr>
            <a:spLocks noGrp="1"/>
          </p:cNvSpPr>
          <p:nvPr>
            <p:ph type="ftr" sz="quarter" idx="10"/>
          </p:nvPr>
        </p:nvSpPr>
        <p:spPr/>
        <p:txBody>
          <a:bodyPr/>
          <a:lstStyle/>
          <a:p>
            <a:r>
              <a:rPr lang="de-DE"/>
              <a:t>Referent_in ergänzen bitte | Folientitel in Kurzform</a:t>
            </a:r>
            <a:endParaRPr lang="de-DE" dirty="0"/>
          </a:p>
        </p:txBody>
      </p:sp>
      <p:sp>
        <p:nvSpPr>
          <p:cNvPr id="15" name="Textplatzhalter 11">
            <a:extLst>
              <a:ext uri="{FF2B5EF4-FFF2-40B4-BE49-F238E27FC236}">
                <a16:creationId xmlns:a16="http://schemas.microsoft.com/office/drawing/2014/main" id="{A3E3A2B6-8C67-4D31-B86A-B9EA231CA86F}"/>
              </a:ext>
            </a:extLst>
          </p:cNvPr>
          <p:cNvSpPr txBox="1">
            <a:spLocks/>
          </p:cNvSpPr>
          <p:nvPr/>
        </p:nvSpPr>
        <p:spPr>
          <a:xfrm>
            <a:off x="539750" y="1876529"/>
            <a:ext cx="416226"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a:t>3</a:t>
            </a:r>
            <a:endParaRPr lang="en-US" b="1" dirty="0"/>
          </a:p>
        </p:txBody>
      </p:sp>
      <p:sp>
        <p:nvSpPr>
          <p:cNvPr id="16" name="Textplatzhalter 12">
            <a:extLst>
              <a:ext uri="{FF2B5EF4-FFF2-40B4-BE49-F238E27FC236}">
                <a16:creationId xmlns:a16="http://schemas.microsoft.com/office/drawing/2014/main" id="{5A4A26DB-9E8C-4DBB-AB18-68D672F2BDD8}"/>
              </a:ext>
            </a:extLst>
          </p:cNvPr>
          <p:cNvSpPr txBox="1">
            <a:spLocks/>
          </p:cNvSpPr>
          <p:nvPr/>
        </p:nvSpPr>
        <p:spPr>
          <a:xfrm>
            <a:off x="1033133" y="1876529"/>
            <a:ext cx="7752092"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User Journey</a:t>
            </a:r>
          </a:p>
        </p:txBody>
      </p:sp>
      <p:sp>
        <p:nvSpPr>
          <p:cNvPr id="26" name="Textplatzhalter 13">
            <a:extLst>
              <a:ext uri="{FF2B5EF4-FFF2-40B4-BE49-F238E27FC236}">
                <a16:creationId xmlns:a16="http://schemas.microsoft.com/office/drawing/2014/main" id="{FD50E42D-34F3-4300-801D-7F0A001284FF}"/>
              </a:ext>
            </a:extLst>
          </p:cNvPr>
          <p:cNvSpPr txBox="1">
            <a:spLocks/>
          </p:cNvSpPr>
          <p:nvPr/>
        </p:nvSpPr>
        <p:spPr>
          <a:xfrm>
            <a:off x="539750" y="2307198"/>
            <a:ext cx="416226"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dirty="0"/>
              <a:t>4</a:t>
            </a:r>
          </a:p>
        </p:txBody>
      </p:sp>
      <p:sp>
        <p:nvSpPr>
          <p:cNvPr id="27" name="Textplatzhalter 14">
            <a:extLst>
              <a:ext uri="{FF2B5EF4-FFF2-40B4-BE49-F238E27FC236}">
                <a16:creationId xmlns:a16="http://schemas.microsoft.com/office/drawing/2014/main" id="{0919EE42-9E1F-4C57-97AA-36465569CE5B}"/>
              </a:ext>
            </a:extLst>
          </p:cNvPr>
          <p:cNvSpPr txBox="1">
            <a:spLocks/>
          </p:cNvSpPr>
          <p:nvPr/>
        </p:nvSpPr>
        <p:spPr>
          <a:xfrm>
            <a:off x="1033133" y="2307198"/>
            <a:ext cx="7752092"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Use Scenarios</a:t>
            </a:r>
          </a:p>
        </p:txBody>
      </p:sp>
      <p:sp>
        <p:nvSpPr>
          <p:cNvPr id="28" name="Textplatzhalter 15">
            <a:extLst>
              <a:ext uri="{FF2B5EF4-FFF2-40B4-BE49-F238E27FC236}">
                <a16:creationId xmlns:a16="http://schemas.microsoft.com/office/drawing/2014/main" id="{1818DB27-8F49-402D-9E84-B4084A68F032}"/>
              </a:ext>
            </a:extLst>
          </p:cNvPr>
          <p:cNvSpPr txBox="1">
            <a:spLocks/>
          </p:cNvSpPr>
          <p:nvPr/>
        </p:nvSpPr>
        <p:spPr>
          <a:xfrm>
            <a:off x="539750" y="2737867"/>
            <a:ext cx="416226" cy="338433"/>
          </a:xfrm>
          <a:prstGeom prst="rect">
            <a:avLst/>
          </a:prstGeom>
          <a:solidFill>
            <a:srgbClr val="76B900"/>
          </a:solidFill>
          <a:ln>
            <a:solidFill>
              <a:srgbClr val="76B900"/>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dirty="0">
                <a:solidFill>
                  <a:schemeClr val="bg1"/>
                </a:solidFill>
              </a:rPr>
              <a:t>5</a:t>
            </a:r>
          </a:p>
        </p:txBody>
      </p:sp>
      <p:sp>
        <p:nvSpPr>
          <p:cNvPr id="29" name="Textplatzhalter 16">
            <a:extLst>
              <a:ext uri="{FF2B5EF4-FFF2-40B4-BE49-F238E27FC236}">
                <a16:creationId xmlns:a16="http://schemas.microsoft.com/office/drawing/2014/main" id="{F681F6A4-31E3-4950-B6A1-55FBE942EDF9}"/>
              </a:ext>
            </a:extLst>
          </p:cNvPr>
          <p:cNvSpPr txBox="1">
            <a:spLocks/>
          </p:cNvSpPr>
          <p:nvPr/>
        </p:nvSpPr>
        <p:spPr>
          <a:xfrm>
            <a:off x="1033133" y="2737867"/>
            <a:ext cx="7752092" cy="338433"/>
          </a:xfrm>
          <a:prstGeom prst="rect">
            <a:avLst/>
          </a:prstGeom>
          <a:solidFill>
            <a:srgbClr val="76B900"/>
          </a:solidFill>
          <a:ln>
            <a:solidFill>
              <a:srgbClr val="76B900"/>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schemeClr val="bg1"/>
                </a:solidFill>
              </a:rPr>
              <a:t>Prototyping</a:t>
            </a:r>
          </a:p>
        </p:txBody>
      </p:sp>
      <p:sp>
        <p:nvSpPr>
          <p:cNvPr id="30" name="Textplatzhalter 15">
            <a:extLst>
              <a:ext uri="{FF2B5EF4-FFF2-40B4-BE49-F238E27FC236}">
                <a16:creationId xmlns:a16="http://schemas.microsoft.com/office/drawing/2014/main" id="{6E5B8281-1DC2-4101-9AF2-66C24CC837B8}"/>
              </a:ext>
            </a:extLst>
          </p:cNvPr>
          <p:cNvSpPr txBox="1">
            <a:spLocks/>
          </p:cNvSpPr>
          <p:nvPr/>
        </p:nvSpPr>
        <p:spPr>
          <a:xfrm>
            <a:off x="539750" y="3168536"/>
            <a:ext cx="416226"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de-DE" b="1" dirty="0"/>
              <a:t>6</a:t>
            </a:r>
            <a:endParaRPr lang="en-US" b="1" dirty="0"/>
          </a:p>
        </p:txBody>
      </p:sp>
      <p:sp>
        <p:nvSpPr>
          <p:cNvPr id="31" name="Textplatzhalter 16">
            <a:extLst>
              <a:ext uri="{FF2B5EF4-FFF2-40B4-BE49-F238E27FC236}">
                <a16:creationId xmlns:a16="http://schemas.microsoft.com/office/drawing/2014/main" id="{5B64990D-2D34-428A-8CCF-E84332BC97C0}"/>
              </a:ext>
            </a:extLst>
          </p:cNvPr>
          <p:cNvSpPr txBox="1">
            <a:spLocks/>
          </p:cNvSpPr>
          <p:nvPr/>
        </p:nvSpPr>
        <p:spPr>
          <a:xfrm>
            <a:off x="1033133" y="3168536"/>
            <a:ext cx="7752092"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Usability Evaluation</a:t>
            </a:r>
          </a:p>
        </p:txBody>
      </p:sp>
    </p:spTree>
    <p:extLst>
      <p:ext uri="{BB962C8B-B14F-4D97-AF65-F5344CB8AC3E}">
        <p14:creationId xmlns:p14="http://schemas.microsoft.com/office/powerpoint/2010/main" val="77724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DA54F23-0B26-4FE5-B1AD-066331D62CFC}"/>
              </a:ext>
            </a:extLst>
          </p:cNvPr>
          <p:cNvSpPr>
            <a:spLocks noGrp="1"/>
          </p:cNvSpPr>
          <p:nvPr>
            <p:ph idx="1"/>
          </p:nvPr>
        </p:nvSpPr>
        <p:spPr>
          <a:xfrm>
            <a:off x="539750" y="864856"/>
            <a:ext cx="8403528" cy="3420000"/>
          </a:xfrm>
        </p:spPr>
        <p:txBody>
          <a:bodyPr/>
          <a:lstStyle/>
          <a:p>
            <a:pPr marL="342900" indent="-342900">
              <a:buClr>
                <a:schemeClr val="accent1"/>
              </a:buClr>
              <a:buFont typeface="Arial" panose="020B0604020202020204" pitchFamily="34" charset="0"/>
              <a:buChar char="•"/>
            </a:pPr>
            <a:r>
              <a:rPr lang="en-US" sz="1600" dirty="0"/>
              <a:t>A website wireframe, also known as a page schematic or screen blueprint, is a visual guide</a:t>
            </a:r>
          </a:p>
          <a:p>
            <a:pPr marL="342900" indent="-342900">
              <a:buClr>
                <a:schemeClr val="accent1"/>
              </a:buClr>
              <a:buFont typeface="Arial" panose="020B0604020202020204" pitchFamily="34" charset="0"/>
              <a:buChar char="•"/>
            </a:pPr>
            <a:r>
              <a:rPr lang="en-US" sz="1600" dirty="0"/>
              <a:t>The wireframe depicts the page layout or arrangement of the website's content</a:t>
            </a:r>
          </a:p>
          <a:p>
            <a:pPr marL="700088" lvl="2" indent="-342900"/>
            <a:r>
              <a:rPr lang="en-US" sz="1400" dirty="0"/>
              <a:t>including interface elements and </a:t>
            </a:r>
          </a:p>
          <a:p>
            <a:pPr marL="700088" lvl="2" indent="-342900"/>
            <a:r>
              <a:rPr lang="en-US" sz="1400" dirty="0"/>
              <a:t>navigational systems, and </a:t>
            </a:r>
          </a:p>
          <a:p>
            <a:pPr marL="700088" lvl="2" indent="-342900"/>
            <a:r>
              <a:rPr lang="en-US" sz="1400" dirty="0"/>
              <a:t>how they work together</a:t>
            </a:r>
          </a:p>
          <a:p>
            <a:pPr marL="342900" indent="-342900">
              <a:buClr>
                <a:srgbClr val="76B900"/>
              </a:buClr>
              <a:buFont typeface="Arial" panose="020B0604020202020204" pitchFamily="34" charset="0"/>
              <a:buChar char="•"/>
            </a:pPr>
            <a:r>
              <a:rPr lang="en-US" sz="1600" dirty="0"/>
              <a:t>wireframe usually lacks typographic style, color, or graphics, since the main focus lies in functionality, behavior, and priority of content</a:t>
            </a:r>
            <a:endParaRPr lang="de-DE" sz="1600" dirty="0"/>
          </a:p>
          <a:p>
            <a:pPr marL="342900" lvl="0" indent="-342900">
              <a:buClr>
                <a:srgbClr val="76B900"/>
              </a:buClr>
              <a:buFont typeface="Arial" panose="020B0604020202020204" pitchFamily="34" charset="0"/>
              <a:buChar char="•"/>
            </a:pPr>
            <a:r>
              <a:rPr lang="en-US" sz="1600" dirty="0">
                <a:solidFill>
                  <a:srgbClr val="000000"/>
                </a:solidFill>
              </a:rPr>
              <a:t>Low-fidelity (rough and quick for early stage) &amp; High-fidelity (look-and-feel of the real product)</a:t>
            </a:r>
          </a:p>
          <a:p>
            <a:pPr marL="342900" lvl="0" indent="-342900">
              <a:buClr>
                <a:srgbClr val="76B900"/>
              </a:buClr>
              <a:buFont typeface="Arial" panose="020B0604020202020204" pitchFamily="34" charset="0"/>
              <a:buChar char="•"/>
            </a:pPr>
            <a:r>
              <a:rPr lang="en-US" sz="1600" dirty="0">
                <a:solidFill>
                  <a:srgbClr val="000000"/>
                </a:solidFill>
              </a:rPr>
              <a:t>Wireframes focus on:</a:t>
            </a:r>
          </a:p>
          <a:p>
            <a:pPr marL="700088" lvl="2" indent="-342900">
              <a:buClr>
                <a:srgbClr val="76B900"/>
              </a:buClr>
            </a:pPr>
            <a:r>
              <a:rPr lang="en-US" sz="1400" dirty="0">
                <a:solidFill>
                  <a:srgbClr val="000000"/>
                </a:solidFill>
              </a:rPr>
              <a:t>The range of functions available</a:t>
            </a:r>
          </a:p>
          <a:p>
            <a:pPr marL="700088" lvl="2" indent="-342900">
              <a:buClr>
                <a:srgbClr val="76B900"/>
              </a:buClr>
            </a:pPr>
            <a:r>
              <a:rPr lang="en-US" sz="1400" dirty="0">
                <a:solidFill>
                  <a:srgbClr val="000000"/>
                </a:solidFill>
              </a:rPr>
              <a:t>The relative priorities of the information and functions</a:t>
            </a:r>
          </a:p>
          <a:p>
            <a:pPr marL="700088" lvl="2" indent="-342900">
              <a:buClr>
                <a:srgbClr val="76B900"/>
              </a:buClr>
            </a:pPr>
            <a:r>
              <a:rPr lang="en-US" sz="1400" dirty="0">
                <a:solidFill>
                  <a:srgbClr val="000000"/>
                </a:solidFill>
              </a:rPr>
              <a:t>The rules for displaying certain kinds of information</a:t>
            </a:r>
          </a:p>
          <a:p>
            <a:endParaRPr lang="de-DE" dirty="0"/>
          </a:p>
        </p:txBody>
      </p:sp>
      <p:sp>
        <p:nvSpPr>
          <p:cNvPr id="3" name="Titel 2">
            <a:extLst>
              <a:ext uri="{FF2B5EF4-FFF2-40B4-BE49-F238E27FC236}">
                <a16:creationId xmlns:a16="http://schemas.microsoft.com/office/drawing/2014/main" id="{B793098A-2A9E-44BE-A573-F9E1814577BA}"/>
              </a:ext>
            </a:extLst>
          </p:cNvPr>
          <p:cNvSpPr>
            <a:spLocks noGrp="1"/>
          </p:cNvSpPr>
          <p:nvPr>
            <p:ph type="title"/>
          </p:nvPr>
        </p:nvSpPr>
        <p:spPr>
          <a:xfrm>
            <a:off x="540000" y="276401"/>
            <a:ext cx="8064000" cy="436017"/>
          </a:xfrm>
        </p:spPr>
        <p:txBody>
          <a:bodyPr/>
          <a:lstStyle/>
          <a:p>
            <a:r>
              <a:rPr lang="de-DE" dirty="0" err="1"/>
              <a:t>Prototyping</a:t>
            </a:r>
            <a:r>
              <a:rPr lang="de-DE" dirty="0"/>
              <a:t> - Wireframes </a:t>
            </a:r>
          </a:p>
        </p:txBody>
      </p:sp>
      <p:sp>
        <p:nvSpPr>
          <p:cNvPr id="4" name="Fußzeilenplatzhalter 3">
            <a:extLst>
              <a:ext uri="{FF2B5EF4-FFF2-40B4-BE49-F238E27FC236}">
                <a16:creationId xmlns:a16="http://schemas.microsoft.com/office/drawing/2014/main" id="{91483F2F-F026-48B6-A84F-5665EADB4085}"/>
              </a:ext>
            </a:extLst>
          </p:cNvPr>
          <p:cNvSpPr>
            <a:spLocks noGrp="1"/>
          </p:cNvSpPr>
          <p:nvPr>
            <p:ph type="ftr" sz="quarter" idx="10"/>
          </p:nvPr>
        </p:nvSpPr>
        <p:spPr/>
        <p:txBody>
          <a:bodyPr/>
          <a:lstStyle/>
          <a:p>
            <a:r>
              <a:rPr lang="de-DE" dirty="0" err="1"/>
              <a:t>Referent_in</a:t>
            </a:r>
            <a:r>
              <a:rPr lang="de-DE" dirty="0"/>
              <a:t> ergänzen bitte</a:t>
            </a:r>
          </a:p>
        </p:txBody>
      </p:sp>
      <p:sp>
        <p:nvSpPr>
          <p:cNvPr id="5" name="Foliennummernplatzhalter 4">
            <a:extLst>
              <a:ext uri="{FF2B5EF4-FFF2-40B4-BE49-F238E27FC236}">
                <a16:creationId xmlns:a16="http://schemas.microsoft.com/office/drawing/2014/main" id="{863006AE-8DCC-45E8-A7D3-5F5BA0A25DCA}"/>
              </a:ext>
            </a:extLst>
          </p:cNvPr>
          <p:cNvSpPr>
            <a:spLocks noGrp="1"/>
          </p:cNvSpPr>
          <p:nvPr>
            <p:ph type="sldNum" sz="quarter" idx="11"/>
          </p:nvPr>
        </p:nvSpPr>
        <p:spPr/>
        <p:txBody>
          <a:bodyPr/>
          <a:lstStyle/>
          <a:p>
            <a:fld id="{45D25029-37DE-484F-BFE0-9B37AF2B26B8}" type="slidenum">
              <a:rPr lang="de-DE" smtClean="0"/>
              <a:pPr/>
              <a:t>43</a:t>
            </a:fld>
            <a:endParaRPr lang="de-DE" dirty="0"/>
          </a:p>
        </p:txBody>
      </p:sp>
    </p:spTree>
    <p:extLst>
      <p:ext uri="{BB962C8B-B14F-4D97-AF65-F5344CB8AC3E}">
        <p14:creationId xmlns:p14="http://schemas.microsoft.com/office/powerpoint/2010/main" val="389249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DA54F23-0B26-4FE5-B1AD-066331D62CFC}"/>
              </a:ext>
            </a:extLst>
          </p:cNvPr>
          <p:cNvSpPr>
            <a:spLocks noGrp="1"/>
          </p:cNvSpPr>
          <p:nvPr>
            <p:ph idx="1"/>
          </p:nvPr>
        </p:nvSpPr>
        <p:spPr>
          <a:xfrm>
            <a:off x="6507844" y="3938536"/>
            <a:ext cx="2199935" cy="354344"/>
          </a:xfrm>
        </p:spPr>
        <p:txBody>
          <a:bodyPr/>
          <a:lstStyle/>
          <a:p>
            <a:pPr algn="ctr"/>
            <a:r>
              <a:rPr lang="de-DE" dirty="0"/>
              <a:t>High-</a:t>
            </a:r>
            <a:r>
              <a:rPr lang="de-DE" dirty="0" err="1"/>
              <a:t>fidelity</a:t>
            </a:r>
            <a:r>
              <a:rPr lang="de-DE" dirty="0"/>
              <a:t> </a:t>
            </a:r>
            <a:r>
              <a:rPr lang="de-DE" dirty="0" err="1"/>
              <a:t>wireframes</a:t>
            </a:r>
            <a:endParaRPr lang="de-DE" dirty="0"/>
          </a:p>
        </p:txBody>
      </p:sp>
      <p:sp>
        <p:nvSpPr>
          <p:cNvPr id="3" name="Titel 2">
            <a:extLst>
              <a:ext uri="{FF2B5EF4-FFF2-40B4-BE49-F238E27FC236}">
                <a16:creationId xmlns:a16="http://schemas.microsoft.com/office/drawing/2014/main" id="{B793098A-2A9E-44BE-A573-F9E1814577BA}"/>
              </a:ext>
            </a:extLst>
          </p:cNvPr>
          <p:cNvSpPr>
            <a:spLocks noGrp="1"/>
          </p:cNvSpPr>
          <p:nvPr>
            <p:ph type="title"/>
          </p:nvPr>
        </p:nvSpPr>
        <p:spPr>
          <a:xfrm>
            <a:off x="540000" y="276401"/>
            <a:ext cx="8064000" cy="436017"/>
          </a:xfrm>
        </p:spPr>
        <p:txBody>
          <a:bodyPr/>
          <a:lstStyle/>
          <a:p>
            <a:r>
              <a:rPr lang="de-DE" dirty="0" err="1"/>
              <a:t>Prototyping</a:t>
            </a:r>
            <a:r>
              <a:rPr lang="de-DE" dirty="0"/>
              <a:t> - Wireframes </a:t>
            </a:r>
          </a:p>
        </p:txBody>
      </p:sp>
      <p:sp>
        <p:nvSpPr>
          <p:cNvPr id="4" name="Fußzeilenplatzhalter 3">
            <a:extLst>
              <a:ext uri="{FF2B5EF4-FFF2-40B4-BE49-F238E27FC236}">
                <a16:creationId xmlns:a16="http://schemas.microsoft.com/office/drawing/2014/main" id="{91483F2F-F026-48B6-A84F-5665EADB4085}"/>
              </a:ext>
            </a:extLst>
          </p:cNvPr>
          <p:cNvSpPr>
            <a:spLocks noGrp="1"/>
          </p:cNvSpPr>
          <p:nvPr>
            <p:ph type="ftr" sz="quarter" idx="10"/>
          </p:nvPr>
        </p:nvSpPr>
        <p:spPr/>
        <p:txBody>
          <a:bodyPr/>
          <a:lstStyle/>
          <a:p>
            <a:r>
              <a:rPr lang="de-DE" dirty="0" err="1"/>
              <a:t>Referent_in</a:t>
            </a:r>
            <a:r>
              <a:rPr lang="de-DE" dirty="0"/>
              <a:t> ergänzen bitte</a:t>
            </a:r>
          </a:p>
        </p:txBody>
      </p:sp>
      <p:sp>
        <p:nvSpPr>
          <p:cNvPr id="5" name="Foliennummernplatzhalter 4">
            <a:extLst>
              <a:ext uri="{FF2B5EF4-FFF2-40B4-BE49-F238E27FC236}">
                <a16:creationId xmlns:a16="http://schemas.microsoft.com/office/drawing/2014/main" id="{863006AE-8DCC-45E8-A7D3-5F5BA0A25DCA}"/>
              </a:ext>
            </a:extLst>
          </p:cNvPr>
          <p:cNvSpPr>
            <a:spLocks noGrp="1"/>
          </p:cNvSpPr>
          <p:nvPr>
            <p:ph type="sldNum" sz="quarter" idx="11"/>
          </p:nvPr>
        </p:nvSpPr>
        <p:spPr/>
        <p:txBody>
          <a:bodyPr/>
          <a:lstStyle/>
          <a:p>
            <a:fld id="{45D25029-37DE-484F-BFE0-9B37AF2B26B8}" type="slidenum">
              <a:rPr lang="de-DE" smtClean="0"/>
              <a:pPr/>
              <a:t>44</a:t>
            </a:fld>
            <a:endParaRPr lang="de-DE" dirty="0"/>
          </a:p>
        </p:txBody>
      </p:sp>
      <p:sp>
        <p:nvSpPr>
          <p:cNvPr id="6" name="Inhaltsplatzhalter 1">
            <a:extLst>
              <a:ext uri="{FF2B5EF4-FFF2-40B4-BE49-F238E27FC236}">
                <a16:creationId xmlns:a16="http://schemas.microsoft.com/office/drawing/2014/main" id="{217F9146-EB9B-F790-6914-E3BF603DC813}"/>
              </a:ext>
            </a:extLst>
          </p:cNvPr>
          <p:cNvSpPr txBox="1">
            <a:spLocks/>
          </p:cNvSpPr>
          <p:nvPr/>
        </p:nvSpPr>
        <p:spPr>
          <a:xfrm>
            <a:off x="292327" y="3943211"/>
            <a:ext cx="2262188" cy="354344"/>
          </a:xfrm>
          <a:prstGeom prst="rect">
            <a:avLst/>
          </a:prstGeom>
        </p:spPr>
        <p:txBody>
          <a:bodyPr vert="horz" lIns="0" tIns="0" rIns="0" bIns="0" rtlCol="0" anchor="t" anchorCtr="0">
            <a:noAutofit/>
          </a:bodyPr>
          <a:lstStyle>
            <a:lvl1pPr marL="0" indent="0" algn="l" defTabSz="685800" rtl="0" eaLnBrk="1" latinLnBrk="0" hangingPunct="1">
              <a:lnSpc>
                <a:spcPct val="100000"/>
              </a:lnSpc>
              <a:spcBef>
                <a:spcPts val="0"/>
              </a:spcBef>
              <a:spcAft>
                <a:spcPts val="550"/>
              </a:spcAft>
              <a:buFont typeface="Arial" panose="020B0604020202020204" pitchFamily="34" charset="0"/>
              <a:buNone/>
              <a:defRPr lang="de-DE" sz="2000" kern="1200" dirty="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ct val="100000"/>
              </a:lnSpc>
              <a:spcBef>
                <a:spcPts val="0"/>
              </a:spcBef>
              <a:spcAft>
                <a:spcPts val="550"/>
              </a:spcAft>
              <a:buClr>
                <a:schemeClr val="accent1"/>
              </a:buClr>
              <a:buFont typeface="Arial" panose="020B0604020202020204" pitchFamily="34" charset="0"/>
              <a:buChar char="•"/>
              <a:tabLst/>
              <a:defRPr lang="de-DE" sz="2000" kern="1200" dirty="0">
                <a:solidFill>
                  <a:schemeClr val="tx1"/>
                </a:solidFill>
                <a:latin typeface="HTWBerlin Office" panose="02000000000000000000" pitchFamily="2" charset="0"/>
                <a:ea typeface="+mn-ea"/>
                <a:cs typeface="+mn-cs"/>
              </a:defRPr>
            </a:lvl2pPr>
            <a:lvl3pPr marL="357188" indent="-177800" algn="l" defTabSz="685800" rtl="0" eaLnBrk="1" latinLnBrk="0" hangingPunct="1">
              <a:lnSpc>
                <a:spcPct val="100000"/>
              </a:lnSpc>
              <a:spcBef>
                <a:spcPts val="0"/>
              </a:spcBef>
              <a:spcAft>
                <a:spcPts val="550"/>
              </a:spcAft>
              <a:buClr>
                <a:schemeClr val="accent1"/>
              </a:buClr>
              <a:buFont typeface="Arial" panose="020B0604020202020204" pitchFamily="34" charset="0"/>
              <a:buChar char="•"/>
              <a:tabLst/>
              <a:defRPr lang="de-DE" sz="1000" kern="1200" dirty="0">
                <a:solidFill>
                  <a:schemeClr val="tx1"/>
                </a:solidFill>
                <a:latin typeface="HTWBerlin Office" panose="02000000000000000000" pitchFamily="2" charset="0"/>
                <a:ea typeface="+mn-ea"/>
                <a:cs typeface="+mn-cs"/>
              </a:defRPr>
            </a:lvl3pPr>
            <a:lvl4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lang="de-DE" sz="2400" kern="1200" dirty="0">
                <a:solidFill>
                  <a:schemeClr val="tx1"/>
                </a:solidFill>
                <a:latin typeface="HTWBerlin Office" panose="02000000000000000000" pitchFamily="2" charset="0"/>
                <a:ea typeface="+mn-ea"/>
                <a:cs typeface="+mn-cs"/>
              </a:defRPr>
            </a:lvl4pPr>
            <a:lvl5pPr marL="450850" indent="-179388" algn="l" defTabSz="685800" rtl="0" eaLnBrk="1" latinLnBrk="0" hangingPunct="1">
              <a:lnSpc>
                <a:spcPct val="100000"/>
              </a:lnSpc>
              <a:spcBef>
                <a:spcPts val="0"/>
              </a:spcBef>
              <a:spcAft>
                <a:spcPts val="550"/>
              </a:spcAft>
              <a:buClr>
                <a:schemeClr val="accent1"/>
              </a:buClr>
              <a:buFont typeface="Arial" panose="020B0604020202020204" pitchFamily="34" charset="0"/>
              <a:buChar char="•"/>
              <a:tabLst/>
              <a:defRPr lang="en-US" sz="1600" kern="1200" dirty="0">
                <a:solidFill>
                  <a:schemeClr val="tx1"/>
                </a:solidFill>
                <a:latin typeface="HTWBerlin Office" panose="02000000000000000000" pitchFamily="2" charset="0"/>
                <a:ea typeface="+mn-ea"/>
                <a:cs typeface="+mn-cs"/>
              </a:defRPr>
            </a:lvl5pPr>
            <a:lvl6pPr marL="628650" indent="-177800" algn="l" defTabSz="685800" rtl="0" eaLnBrk="1" latinLnBrk="0" hangingPunct="1">
              <a:lnSpc>
                <a:spcPct val="10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dirty="0"/>
              <a:t>Low-fidelity wireframes</a:t>
            </a:r>
          </a:p>
        </p:txBody>
      </p:sp>
      <p:pic>
        <p:nvPicPr>
          <p:cNvPr id="8" name="Grafik 7">
            <a:extLst>
              <a:ext uri="{FF2B5EF4-FFF2-40B4-BE49-F238E27FC236}">
                <a16:creationId xmlns:a16="http://schemas.microsoft.com/office/drawing/2014/main" id="{05F9D4D8-4785-C42D-A363-29CF53D7EF9D}"/>
              </a:ext>
            </a:extLst>
          </p:cNvPr>
          <p:cNvPicPr>
            <a:picLocks noChangeAspect="1"/>
          </p:cNvPicPr>
          <p:nvPr/>
        </p:nvPicPr>
        <p:blipFill>
          <a:blip r:embed="rId2"/>
          <a:stretch>
            <a:fillRect/>
          </a:stretch>
        </p:blipFill>
        <p:spPr>
          <a:xfrm>
            <a:off x="107726" y="1590065"/>
            <a:ext cx="2724981" cy="2073049"/>
          </a:xfrm>
          <a:prstGeom prst="rect">
            <a:avLst/>
          </a:prstGeom>
        </p:spPr>
      </p:pic>
      <p:sp>
        <p:nvSpPr>
          <p:cNvPr id="9" name="Inhaltsplatzhalter 1">
            <a:extLst>
              <a:ext uri="{FF2B5EF4-FFF2-40B4-BE49-F238E27FC236}">
                <a16:creationId xmlns:a16="http://schemas.microsoft.com/office/drawing/2014/main" id="{10F4F39C-8EFD-ED46-D99A-B218A655D33E}"/>
              </a:ext>
            </a:extLst>
          </p:cNvPr>
          <p:cNvSpPr txBox="1">
            <a:spLocks/>
          </p:cNvSpPr>
          <p:nvPr/>
        </p:nvSpPr>
        <p:spPr>
          <a:xfrm>
            <a:off x="3400085" y="3943211"/>
            <a:ext cx="2617107" cy="354344"/>
          </a:xfrm>
          <a:prstGeom prst="rect">
            <a:avLst/>
          </a:prstGeom>
        </p:spPr>
        <p:txBody>
          <a:bodyPr vert="horz" lIns="0" tIns="0" rIns="0" bIns="0" rtlCol="0" anchor="t" anchorCtr="0">
            <a:noAutofit/>
          </a:bodyPr>
          <a:lstStyle>
            <a:lvl1pPr marL="0" indent="0" algn="l" defTabSz="685800" rtl="0" eaLnBrk="1" latinLnBrk="0" hangingPunct="1">
              <a:lnSpc>
                <a:spcPct val="100000"/>
              </a:lnSpc>
              <a:spcBef>
                <a:spcPts val="0"/>
              </a:spcBef>
              <a:spcAft>
                <a:spcPts val="550"/>
              </a:spcAft>
              <a:buFont typeface="Arial" panose="020B0604020202020204" pitchFamily="34" charset="0"/>
              <a:buNone/>
              <a:defRPr lang="de-DE" sz="2000" kern="1200" dirty="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ct val="100000"/>
              </a:lnSpc>
              <a:spcBef>
                <a:spcPts val="0"/>
              </a:spcBef>
              <a:spcAft>
                <a:spcPts val="550"/>
              </a:spcAft>
              <a:buClr>
                <a:schemeClr val="accent1"/>
              </a:buClr>
              <a:buFont typeface="Arial" panose="020B0604020202020204" pitchFamily="34" charset="0"/>
              <a:buChar char="•"/>
              <a:tabLst/>
              <a:defRPr lang="de-DE" sz="2000" kern="1200" dirty="0">
                <a:solidFill>
                  <a:schemeClr val="tx1"/>
                </a:solidFill>
                <a:latin typeface="HTWBerlin Office" panose="02000000000000000000" pitchFamily="2" charset="0"/>
                <a:ea typeface="+mn-ea"/>
                <a:cs typeface="+mn-cs"/>
              </a:defRPr>
            </a:lvl2pPr>
            <a:lvl3pPr marL="357188" indent="-177800" algn="l" defTabSz="685800" rtl="0" eaLnBrk="1" latinLnBrk="0" hangingPunct="1">
              <a:lnSpc>
                <a:spcPct val="100000"/>
              </a:lnSpc>
              <a:spcBef>
                <a:spcPts val="0"/>
              </a:spcBef>
              <a:spcAft>
                <a:spcPts val="550"/>
              </a:spcAft>
              <a:buClr>
                <a:schemeClr val="accent1"/>
              </a:buClr>
              <a:buFont typeface="Arial" panose="020B0604020202020204" pitchFamily="34" charset="0"/>
              <a:buChar char="•"/>
              <a:tabLst/>
              <a:defRPr lang="de-DE" sz="1000" kern="1200" dirty="0">
                <a:solidFill>
                  <a:schemeClr val="tx1"/>
                </a:solidFill>
                <a:latin typeface="HTWBerlin Office" panose="02000000000000000000" pitchFamily="2" charset="0"/>
                <a:ea typeface="+mn-ea"/>
                <a:cs typeface="+mn-cs"/>
              </a:defRPr>
            </a:lvl3pPr>
            <a:lvl4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lang="de-DE" sz="2400" kern="1200" dirty="0">
                <a:solidFill>
                  <a:schemeClr val="tx1"/>
                </a:solidFill>
                <a:latin typeface="HTWBerlin Office" panose="02000000000000000000" pitchFamily="2" charset="0"/>
                <a:ea typeface="+mn-ea"/>
                <a:cs typeface="+mn-cs"/>
              </a:defRPr>
            </a:lvl4pPr>
            <a:lvl5pPr marL="450850" indent="-179388" algn="l" defTabSz="685800" rtl="0" eaLnBrk="1" latinLnBrk="0" hangingPunct="1">
              <a:lnSpc>
                <a:spcPct val="100000"/>
              </a:lnSpc>
              <a:spcBef>
                <a:spcPts val="0"/>
              </a:spcBef>
              <a:spcAft>
                <a:spcPts val="550"/>
              </a:spcAft>
              <a:buClr>
                <a:schemeClr val="accent1"/>
              </a:buClr>
              <a:buFont typeface="Arial" panose="020B0604020202020204" pitchFamily="34" charset="0"/>
              <a:buChar char="•"/>
              <a:tabLst/>
              <a:defRPr lang="en-US" sz="1600" kern="1200" dirty="0">
                <a:solidFill>
                  <a:schemeClr val="tx1"/>
                </a:solidFill>
                <a:latin typeface="HTWBerlin Office" panose="02000000000000000000" pitchFamily="2" charset="0"/>
                <a:ea typeface="+mn-ea"/>
                <a:cs typeface="+mn-cs"/>
              </a:defRPr>
            </a:lvl5pPr>
            <a:lvl6pPr marL="628650" indent="-177800" algn="l" defTabSz="685800" rtl="0" eaLnBrk="1" latinLnBrk="0" hangingPunct="1">
              <a:lnSpc>
                <a:spcPct val="10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dirty="0"/>
              <a:t>Medium-fidelity wireframes</a:t>
            </a:r>
          </a:p>
        </p:txBody>
      </p:sp>
      <p:pic>
        <p:nvPicPr>
          <p:cNvPr id="11" name="Grafik 10">
            <a:extLst>
              <a:ext uri="{FF2B5EF4-FFF2-40B4-BE49-F238E27FC236}">
                <a16:creationId xmlns:a16="http://schemas.microsoft.com/office/drawing/2014/main" id="{3C2A99A5-17B9-C9CE-CC60-3BED3BEB5CC0}"/>
              </a:ext>
            </a:extLst>
          </p:cNvPr>
          <p:cNvPicPr>
            <a:picLocks noChangeAspect="1"/>
          </p:cNvPicPr>
          <p:nvPr/>
        </p:nvPicPr>
        <p:blipFill>
          <a:blip r:embed="rId3"/>
          <a:stretch>
            <a:fillRect/>
          </a:stretch>
        </p:blipFill>
        <p:spPr>
          <a:xfrm>
            <a:off x="3155859" y="1504617"/>
            <a:ext cx="2724981" cy="2158498"/>
          </a:xfrm>
          <a:prstGeom prst="rect">
            <a:avLst/>
          </a:prstGeom>
        </p:spPr>
      </p:pic>
      <p:pic>
        <p:nvPicPr>
          <p:cNvPr id="13" name="Grafik 12">
            <a:extLst>
              <a:ext uri="{FF2B5EF4-FFF2-40B4-BE49-F238E27FC236}">
                <a16:creationId xmlns:a16="http://schemas.microsoft.com/office/drawing/2014/main" id="{3C3CB21E-2221-212D-ADCA-652D9089A454}"/>
              </a:ext>
            </a:extLst>
          </p:cNvPr>
          <p:cNvPicPr>
            <a:picLocks noChangeAspect="1"/>
          </p:cNvPicPr>
          <p:nvPr/>
        </p:nvPicPr>
        <p:blipFill>
          <a:blip r:embed="rId4"/>
          <a:stretch>
            <a:fillRect/>
          </a:stretch>
        </p:blipFill>
        <p:spPr>
          <a:xfrm>
            <a:off x="6203992" y="1504617"/>
            <a:ext cx="2617108" cy="2254896"/>
          </a:xfrm>
          <a:prstGeom prst="rect">
            <a:avLst/>
          </a:prstGeom>
        </p:spPr>
      </p:pic>
    </p:spTree>
    <p:extLst>
      <p:ext uri="{BB962C8B-B14F-4D97-AF65-F5344CB8AC3E}">
        <p14:creationId xmlns:p14="http://schemas.microsoft.com/office/powerpoint/2010/main" val="133825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539750" y="305147"/>
            <a:ext cx="7524750" cy="436017"/>
          </a:xfrm>
        </p:spPr>
        <p:txBody>
          <a:bodyPr/>
          <a:lstStyle/>
          <a:p>
            <a:r>
              <a:rPr lang="de-DE" dirty="0" err="1"/>
              <a:t>Prototyping</a:t>
            </a:r>
            <a:endParaRPr lang="de-DE" dirty="0"/>
          </a:p>
        </p:txBody>
      </p:sp>
      <p:sp>
        <p:nvSpPr>
          <p:cNvPr id="6" name="Datumsplatzhalter 5"/>
          <p:cNvSpPr>
            <a:spLocks noGrp="1"/>
          </p:cNvSpPr>
          <p:nvPr>
            <p:ph type="dt" sz="half" idx="26"/>
          </p:nvPr>
        </p:nvSpPr>
        <p:spPr/>
        <p:txBody>
          <a:bodyPr/>
          <a:lstStyle/>
          <a:p>
            <a:pPr algn="ctr" defTabSz="685800">
              <a:spcBef>
                <a:spcPts val="150"/>
              </a:spcBef>
              <a:defRPr/>
            </a:pPr>
            <a:r>
              <a:rPr lang="en-IN" sz="600" cap="all" dirty="0">
                <a:solidFill>
                  <a:srgbClr val="8E9295"/>
                </a:solidFill>
                <a:latin typeface="Verdana"/>
              </a:rPr>
              <a:t> </a:t>
            </a:r>
            <a:endParaRPr lang="en-US" sz="600" cap="all" dirty="0">
              <a:solidFill>
                <a:srgbClr val="8E9295"/>
              </a:solidFill>
              <a:latin typeface="Verdana"/>
            </a:endParaRPr>
          </a:p>
        </p:txBody>
      </p:sp>
      <p:sp>
        <p:nvSpPr>
          <p:cNvPr id="8" name="Foliennummernplatzhalter 7"/>
          <p:cNvSpPr>
            <a:spLocks noGrp="1"/>
          </p:cNvSpPr>
          <p:nvPr>
            <p:ph type="sldNum" sz="quarter" idx="28"/>
          </p:nvPr>
        </p:nvSpPr>
        <p:spPr/>
        <p:txBody>
          <a:bodyPr/>
          <a:lstStyle/>
          <a:p>
            <a:pPr defTabSz="685800">
              <a:defRPr/>
            </a:pPr>
            <a:fld id="{DF09BF93-3748-4C85-A40E-6CE8D618504B}" type="slidenum">
              <a:rPr lang="en-IN" sz="600" b="0">
                <a:solidFill>
                  <a:srgbClr val="8E9295"/>
                </a:solidFill>
                <a:latin typeface="Verdana"/>
              </a:rPr>
              <a:pPr defTabSz="685800">
                <a:defRPr/>
              </a:pPr>
              <a:t>45</a:t>
            </a:fld>
            <a:endParaRPr lang="en-IN" sz="600" b="0">
              <a:solidFill>
                <a:srgbClr val="8E9295"/>
              </a:solidFill>
              <a:latin typeface="Verdana"/>
            </a:endParaRPr>
          </a:p>
        </p:txBody>
      </p:sp>
      <p:cxnSp>
        <p:nvCxnSpPr>
          <p:cNvPr id="7" name="Verbinder: gekrümmt 6">
            <a:extLst>
              <a:ext uri="{FF2B5EF4-FFF2-40B4-BE49-F238E27FC236}">
                <a16:creationId xmlns:a16="http://schemas.microsoft.com/office/drawing/2014/main" id="{EC48EE7F-5325-4723-B7AC-2042F464E532}"/>
              </a:ext>
            </a:extLst>
          </p:cNvPr>
          <p:cNvCxnSpPr>
            <a:cxnSpLocks/>
            <a:stCxn id="65" idx="3"/>
            <a:endCxn id="43" idx="0"/>
          </p:cNvCxnSpPr>
          <p:nvPr/>
        </p:nvCxnSpPr>
        <p:spPr>
          <a:xfrm>
            <a:off x="5388291" y="1324011"/>
            <a:ext cx="2288495" cy="2005821"/>
          </a:xfrm>
          <a:prstGeom prst="curvedConnector2">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11" name="Pfeil: Fünfeck 10">
            <a:extLst>
              <a:ext uri="{FF2B5EF4-FFF2-40B4-BE49-F238E27FC236}">
                <a16:creationId xmlns:a16="http://schemas.microsoft.com/office/drawing/2014/main" id="{E6B39824-DDCD-4591-987D-575BC77CEFD0}"/>
              </a:ext>
            </a:extLst>
          </p:cNvPr>
          <p:cNvSpPr/>
          <p:nvPr/>
        </p:nvSpPr>
        <p:spPr>
          <a:xfrm>
            <a:off x="6354715" y="1016066"/>
            <a:ext cx="2508001" cy="1106021"/>
          </a:xfrm>
          <a:prstGeom prst="homePlate">
            <a:avLst>
              <a:gd name="adj" fmla="val 0"/>
            </a:avLst>
          </a:prstGeom>
          <a:solidFill>
            <a:schemeClr val="bg1"/>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cxnSp>
        <p:nvCxnSpPr>
          <p:cNvPr id="12" name="Verbinder: gekrümmt 11">
            <a:extLst>
              <a:ext uri="{FF2B5EF4-FFF2-40B4-BE49-F238E27FC236}">
                <a16:creationId xmlns:a16="http://schemas.microsoft.com/office/drawing/2014/main" id="{7001F00D-81D2-4B49-864A-5685855AE86B}"/>
              </a:ext>
            </a:extLst>
          </p:cNvPr>
          <p:cNvCxnSpPr>
            <a:cxnSpLocks/>
            <a:stCxn id="65" idx="1"/>
            <a:endCxn id="58" idx="0"/>
          </p:cNvCxnSpPr>
          <p:nvPr/>
        </p:nvCxnSpPr>
        <p:spPr>
          <a:xfrm rot="10800000" flipV="1">
            <a:off x="1431219" y="1324010"/>
            <a:ext cx="2358809" cy="2091009"/>
          </a:xfrm>
          <a:prstGeom prst="curvedConnector2">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13" name="Pfeil: Fünfeck 12">
            <a:extLst>
              <a:ext uri="{FF2B5EF4-FFF2-40B4-BE49-F238E27FC236}">
                <a16:creationId xmlns:a16="http://schemas.microsoft.com/office/drawing/2014/main" id="{C7913A44-C48D-4E43-9D97-F54B9AACA892}"/>
              </a:ext>
            </a:extLst>
          </p:cNvPr>
          <p:cNvSpPr/>
          <p:nvPr/>
        </p:nvSpPr>
        <p:spPr>
          <a:xfrm>
            <a:off x="290242" y="1016066"/>
            <a:ext cx="2281945" cy="1725783"/>
          </a:xfrm>
          <a:prstGeom prst="homePlate">
            <a:avLst>
              <a:gd name="adj" fmla="val 0"/>
            </a:avLst>
          </a:prstGeom>
          <a:solidFill>
            <a:schemeClr val="bg1"/>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14" name="Rechteck 13">
            <a:extLst>
              <a:ext uri="{FF2B5EF4-FFF2-40B4-BE49-F238E27FC236}">
                <a16:creationId xmlns:a16="http://schemas.microsoft.com/office/drawing/2014/main" id="{A1668969-29DC-4515-A874-71100C6F6882}"/>
              </a:ext>
            </a:extLst>
          </p:cNvPr>
          <p:cNvSpPr/>
          <p:nvPr/>
        </p:nvSpPr>
        <p:spPr>
          <a:xfrm>
            <a:off x="6426373" y="3732487"/>
            <a:ext cx="2304053" cy="667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pic>
        <p:nvPicPr>
          <p:cNvPr id="15" name="Grafik 14" descr="Robot">
            <a:extLst>
              <a:ext uri="{FF2B5EF4-FFF2-40B4-BE49-F238E27FC236}">
                <a16:creationId xmlns:a16="http://schemas.microsoft.com/office/drawing/2014/main" id="{23C792D2-9355-468A-B47D-5767616527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4559" y="3292688"/>
            <a:ext cx="354994" cy="354994"/>
          </a:xfrm>
          <a:prstGeom prst="rect">
            <a:avLst/>
          </a:prstGeom>
        </p:spPr>
      </p:pic>
      <p:sp>
        <p:nvSpPr>
          <p:cNvPr id="16" name="Inhaltsplatzhalter 3">
            <a:extLst>
              <a:ext uri="{FF2B5EF4-FFF2-40B4-BE49-F238E27FC236}">
                <a16:creationId xmlns:a16="http://schemas.microsoft.com/office/drawing/2014/main" id="{8E19986F-4EB9-418E-AEE9-D07F889338D6}"/>
              </a:ext>
            </a:extLst>
          </p:cNvPr>
          <p:cNvSpPr txBox="1">
            <a:spLocks/>
          </p:cNvSpPr>
          <p:nvPr/>
        </p:nvSpPr>
        <p:spPr>
          <a:xfrm>
            <a:off x="453572" y="1016484"/>
            <a:ext cx="1730418" cy="216000"/>
          </a:xfrm>
          <a:prstGeom prst="rect">
            <a:avLst/>
          </a:prstGeom>
        </p:spPr>
        <p:txBody>
          <a:bodyP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79388" indent="-179388"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3pPr>
            <a:lvl4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450850" indent="-179388" algn="l" defTabSz="685800" rtl="0" eaLnBrk="1" latinLnBrk="0" hangingPunct="1">
              <a:lnSpc>
                <a:spcPts val="1900"/>
              </a:lnSpc>
              <a:spcBef>
                <a:spcPts val="0"/>
              </a:spcBef>
              <a:spcAft>
                <a:spcPts val="550"/>
              </a:spcAft>
              <a:buClr>
                <a:schemeClr val="accent1"/>
              </a:buClr>
              <a:buFont typeface="Arial" panose="020B0604020202020204" pitchFamily="34" charset="0"/>
              <a:buChar char="•"/>
              <a:tabLst/>
              <a:defRPr sz="1600" kern="1200">
                <a:solidFill>
                  <a:schemeClr val="tx1"/>
                </a:solidFill>
                <a:latin typeface="HTWBerlin Office" panose="02000000000000000000" pitchFamily="2" charset="0"/>
                <a:ea typeface="+mn-ea"/>
                <a:cs typeface="+mn-cs"/>
              </a:defRPr>
            </a:lvl5pPr>
            <a:lvl6pPr marL="628650" indent="-17780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defTabSz="914400">
              <a:lnSpc>
                <a:spcPct val="100000"/>
              </a:lnSpc>
              <a:spcBef>
                <a:spcPts val="400"/>
              </a:spcBef>
              <a:spcAft>
                <a:spcPts val="400"/>
              </a:spcAft>
              <a:buClr>
                <a:schemeClr val="tx1"/>
              </a:buClr>
            </a:pPr>
            <a:r>
              <a:rPr lang="de-DE" sz="1400" b="1" i="1" dirty="0">
                <a:solidFill>
                  <a:schemeClr val="bg1">
                    <a:lumMod val="50000"/>
                  </a:schemeClr>
                </a:solidFill>
                <a:latin typeface="+mn-lt"/>
              </a:rPr>
              <a:t>Ideation</a:t>
            </a:r>
          </a:p>
        </p:txBody>
      </p:sp>
      <p:pic>
        <p:nvPicPr>
          <p:cNvPr id="17" name="Grafik 16" descr="Männliches Profil">
            <a:extLst>
              <a:ext uri="{FF2B5EF4-FFF2-40B4-BE49-F238E27FC236}">
                <a16:creationId xmlns:a16="http://schemas.microsoft.com/office/drawing/2014/main" id="{6312E25F-1B1D-4A30-B3A2-47E1F62E98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34" y="1784190"/>
            <a:ext cx="314945" cy="314945"/>
          </a:xfrm>
          <a:prstGeom prst="rect">
            <a:avLst/>
          </a:prstGeom>
        </p:spPr>
      </p:pic>
      <p:pic>
        <p:nvPicPr>
          <p:cNvPr id="18" name="Grafik 17" descr="Lehrer">
            <a:extLst>
              <a:ext uri="{FF2B5EF4-FFF2-40B4-BE49-F238E27FC236}">
                <a16:creationId xmlns:a16="http://schemas.microsoft.com/office/drawing/2014/main" id="{E6755CD3-6A11-4000-A1D8-C7D04FA9FF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4650" y="1331462"/>
            <a:ext cx="335729" cy="335729"/>
          </a:xfrm>
          <a:prstGeom prst="rect">
            <a:avLst/>
          </a:prstGeom>
        </p:spPr>
      </p:pic>
      <p:pic>
        <p:nvPicPr>
          <p:cNvPr id="19" name="Grafik 18" descr="Arzt">
            <a:extLst>
              <a:ext uri="{FF2B5EF4-FFF2-40B4-BE49-F238E27FC236}">
                <a16:creationId xmlns:a16="http://schemas.microsoft.com/office/drawing/2014/main" id="{0C311FDC-B217-4F8F-9BEB-8C654B66B8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92394" y="1747958"/>
            <a:ext cx="387408" cy="387408"/>
          </a:xfrm>
          <a:prstGeom prst="rect">
            <a:avLst/>
          </a:prstGeom>
        </p:spPr>
      </p:pic>
      <p:pic>
        <p:nvPicPr>
          <p:cNvPr id="20" name="Grafik 19" descr="Chatblase">
            <a:extLst>
              <a:ext uri="{FF2B5EF4-FFF2-40B4-BE49-F238E27FC236}">
                <a16:creationId xmlns:a16="http://schemas.microsoft.com/office/drawing/2014/main" id="{03EEF41F-EE46-4841-BF06-3C1DD0205C3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678182" y="1733302"/>
            <a:ext cx="241558" cy="216000"/>
          </a:xfrm>
          <a:prstGeom prst="rect">
            <a:avLst/>
          </a:prstGeom>
        </p:spPr>
      </p:pic>
      <p:pic>
        <p:nvPicPr>
          <p:cNvPr id="21" name="Grafik 20" descr="Gruppenbrainstorming">
            <a:extLst>
              <a:ext uri="{FF2B5EF4-FFF2-40B4-BE49-F238E27FC236}">
                <a16:creationId xmlns:a16="http://schemas.microsoft.com/office/drawing/2014/main" id="{8BD2A392-F61F-42EC-9FF3-B31317D2FB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7637" y="2171598"/>
            <a:ext cx="449753" cy="449753"/>
          </a:xfrm>
          <a:prstGeom prst="rect">
            <a:avLst/>
          </a:prstGeom>
        </p:spPr>
      </p:pic>
      <p:pic>
        <p:nvPicPr>
          <p:cNvPr id="22" name="Grafik 21" descr="Person mit Idee">
            <a:extLst>
              <a:ext uri="{FF2B5EF4-FFF2-40B4-BE49-F238E27FC236}">
                <a16:creationId xmlns:a16="http://schemas.microsoft.com/office/drawing/2014/main" id="{836F2BFB-35A5-41A7-A187-F78FF4FFAA5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01095" y="3698872"/>
            <a:ext cx="490605" cy="516797"/>
          </a:xfrm>
          <a:prstGeom prst="rect">
            <a:avLst/>
          </a:prstGeom>
        </p:spPr>
      </p:pic>
      <p:sp>
        <p:nvSpPr>
          <p:cNvPr id="23" name="Inhaltsplatzhalter 3">
            <a:extLst>
              <a:ext uri="{FF2B5EF4-FFF2-40B4-BE49-F238E27FC236}">
                <a16:creationId xmlns:a16="http://schemas.microsoft.com/office/drawing/2014/main" id="{3A95814F-D67F-4F74-82A1-D52394CEB521}"/>
              </a:ext>
            </a:extLst>
          </p:cNvPr>
          <p:cNvSpPr txBox="1">
            <a:spLocks/>
          </p:cNvSpPr>
          <p:nvPr/>
        </p:nvSpPr>
        <p:spPr>
          <a:xfrm>
            <a:off x="945487" y="1355748"/>
            <a:ext cx="1521304" cy="311443"/>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Gather </a:t>
            </a:r>
            <a:r>
              <a:rPr lang="de-DE" sz="800" dirty="0" err="1"/>
              <a:t>Existing</a:t>
            </a:r>
            <a:r>
              <a:rPr lang="de-DE" sz="800" dirty="0"/>
              <a:t> Info </a:t>
            </a:r>
            <a:r>
              <a:rPr lang="de-DE" sz="800" i="1" dirty="0"/>
              <a:t>(Competition Analysis, Live Cases, </a:t>
            </a:r>
            <a:r>
              <a:rPr lang="de-DE" sz="800" i="1" dirty="0" err="1"/>
              <a:t>techncial</a:t>
            </a:r>
            <a:r>
              <a:rPr lang="de-DE" sz="800" i="1" dirty="0"/>
              <a:t> </a:t>
            </a:r>
            <a:r>
              <a:rPr lang="de-DE" sz="800" i="1" dirty="0" err="1"/>
              <a:t>data</a:t>
            </a:r>
            <a:r>
              <a:rPr lang="de-DE" sz="800" i="1" dirty="0"/>
              <a:t>…)</a:t>
            </a:r>
          </a:p>
        </p:txBody>
      </p:sp>
      <p:sp>
        <p:nvSpPr>
          <p:cNvPr id="24" name="Inhaltsplatzhalter 3">
            <a:extLst>
              <a:ext uri="{FF2B5EF4-FFF2-40B4-BE49-F238E27FC236}">
                <a16:creationId xmlns:a16="http://schemas.microsoft.com/office/drawing/2014/main" id="{73CF7A3E-260B-4294-96BE-BA594D89FD9F}"/>
              </a:ext>
            </a:extLst>
          </p:cNvPr>
          <p:cNvSpPr txBox="1">
            <a:spLocks/>
          </p:cNvSpPr>
          <p:nvPr/>
        </p:nvSpPr>
        <p:spPr>
          <a:xfrm>
            <a:off x="945487" y="2340362"/>
            <a:ext cx="1328587" cy="275865"/>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Prepare</a:t>
            </a:r>
            <a:r>
              <a:rPr lang="de-DE" sz="800" dirty="0"/>
              <a:t> </a:t>
            </a:r>
            <a:r>
              <a:rPr lang="de-DE" sz="800" dirty="0" err="1"/>
              <a:t>first</a:t>
            </a:r>
            <a:r>
              <a:rPr lang="de-DE" sz="800" dirty="0"/>
              <a:t> </a:t>
            </a:r>
            <a:r>
              <a:rPr lang="de-DE" sz="800" dirty="0" err="1"/>
              <a:t>wishes</a:t>
            </a:r>
            <a:r>
              <a:rPr lang="de-DE" sz="800" dirty="0"/>
              <a:t>, </a:t>
            </a:r>
            <a:r>
              <a:rPr lang="de-DE" sz="800" dirty="0" err="1"/>
              <a:t>ideas</a:t>
            </a:r>
            <a:r>
              <a:rPr lang="de-DE" sz="800" dirty="0"/>
              <a:t> and </a:t>
            </a:r>
            <a:r>
              <a:rPr lang="de-DE" sz="800" dirty="0" err="1"/>
              <a:t>key</a:t>
            </a:r>
            <a:r>
              <a:rPr lang="de-DE" sz="800" dirty="0"/>
              <a:t> </a:t>
            </a:r>
            <a:r>
              <a:rPr lang="de-DE" sz="800" dirty="0" err="1"/>
              <a:t>features</a:t>
            </a:r>
            <a:endParaRPr lang="de-DE" sz="800" dirty="0"/>
          </a:p>
        </p:txBody>
      </p:sp>
      <p:sp>
        <p:nvSpPr>
          <p:cNvPr id="25" name="Inhaltsplatzhalter 3">
            <a:extLst>
              <a:ext uri="{FF2B5EF4-FFF2-40B4-BE49-F238E27FC236}">
                <a16:creationId xmlns:a16="http://schemas.microsoft.com/office/drawing/2014/main" id="{07CCFC96-5306-4DC6-8D38-514D99DE2345}"/>
              </a:ext>
            </a:extLst>
          </p:cNvPr>
          <p:cNvSpPr txBox="1">
            <a:spLocks/>
          </p:cNvSpPr>
          <p:nvPr/>
        </p:nvSpPr>
        <p:spPr>
          <a:xfrm>
            <a:off x="945487" y="1784190"/>
            <a:ext cx="959925" cy="36047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a:t>
            </a:r>
            <a:r>
              <a:rPr lang="de-DE" sz="800" i="1" dirty="0" err="1"/>
              <a:t>user</a:t>
            </a:r>
            <a:r>
              <a:rPr lang="de-DE" sz="800" i="1" dirty="0"/>
              <a:t>,                    </a:t>
            </a:r>
            <a:r>
              <a:rPr lang="de-DE" sz="800" i="1" dirty="0" err="1"/>
              <a:t>let‘s</a:t>
            </a:r>
            <a:r>
              <a:rPr lang="de-DE" sz="800" i="1" dirty="0"/>
              <a:t> </a:t>
            </a:r>
            <a:r>
              <a:rPr lang="de-DE" sz="800" i="1" dirty="0" err="1"/>
              <a:t>talk</a:t>
            </a:r>
            <a:r>
              <a:rPr lang="de-DE" sz="800" i="1" dirty="0"/>
              <a:t> </a:t>
            </a:r>
            <a:r>
              <a:rPr lang="de-DE" sz="800" i="1" dirty="0" err="1"/>
              <a:t>about</a:t>
            </a:r>
            <a:r>
              <a:rPr lang="de-DE" sz="800" i="1" dirty="0"/>
              <a:t> </a:t>
            </a:r>
            <a:r>
              <a:rPr lang="de-DE" sz="800" i="1" dirty="0" err="1"/>
              <a:t>the</a:t>
            </a:r>
            <a:r>
              <a:rPr lang="de-DE" sz="800" i="1" dirty="0"/>
              <a:t> </a:t>
            </a:r>
            <a:r>
              <a:rPr lang="de-DE" sz="800" i="1" dirty="0" err="1"/>
              <a:t>future</a:t>
            </a:r>
            <a:endParaRPr lang="de-DE" sz="800" i="1" dirty="0"/>
          </a:p>
        </p:txBody>
      </p:sp>
      <p:sp>
        <p:nvSpPr>
          <p:cNvPr id="26" name="Inhaltsplatzhalter 3">
            <a:extLst>
              <a:ext uri="{FF2B5EF4-FFF2-40B4-BE49-F238E27FC236}">
                <a16:creationId xmlns:a16="http://schemas.microsoft.com/office/drawing/2014/main" id="{82072B9F-3D8B-4271-BDD6-2D449063F047}"/>
              </a:ext>
            </a:extLst>
          </p:cNvPr>
          <p:cNvSpPr txBox="1">
            <a:spLocks/>
          </p:cNvSpPr>
          <p:nvPr/>
        </p:nvSpPr>
        <p:spPr>
          <a:xfrm>
            <a:off x="3696675" y="2203998"/>
            <a:ext cx="1759071" cy="411971"/>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Usability </a:t>
            </a:r>
            <a:r>
              <a:rPr lang="de-DE" b="1" i="1" dirty="0" err="1">
                <a:solidFill>
                  <a:schemeClr val="bg1">
                    <a:lumMod val="50000"/>
                  </a:schemeClr>
                </a:solidFill>
              </a:rPr>
              <a:t>evaluation</a:t>
            </a:r>
            <a:r>
              <a:rPr lang="de-DE" b="1" i="1" dirty="0">
                <a:solidFill>
                  <a:schemeClr val="bg1">
                    <a:lumMod val="50000"/>
                  </a:schemeClr>
                </a:solidFill>
              </a:rPr>
              <a:t> and design </a:t>
            </a:r>
            <a:r>
              <a:rPr lang="de-DE" b="1" i="1" dirty="0" err="1">
                <a:solidFill>
                  <a:schemeClr val="bg1">
                    <a:lumMod val="50000"/>
                  </a:schemeClr>
                </a:solidFill>
              </a:rPr>
              <a:t>iteration</a:t>
            </a:r>
            <a:endParaRPr lang="de-DE" b="1" i="1" dirty="0">
              <a:solidFill>
                <a:schemeClr val="bg1">
                  <a:lumMod val="50000"/>
                </a:schemeClr>
              </a:solidFill>
            </a:endParaRPr>
          </a:p>
        </p:txBody>
      </p:sp>
      <p:pic>
        <p:nvPicPr>
          <p:cNvPr id="27" name="Grafik 26" descr="Schweißer">
            <a:extLst>
              <a:ext uri="{FF2B5EF4-FFF2-40B4-BE49-F238E27FC236}">
                <a16:creationId xmlns:a16="http://schemas.microsoft.com/office/drawing/2014/main" id="{117E3A00-DEAA-49C2-8E48-A21239D2A89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28495" y="3901646"/>
            <a:ext cx="332508" cy="332508"/>
          </a:xfrm>
          <a:prstGeom prst="rect">
            <a:avLst/>
          </a:prstGeom>
        </p:spPr>
      </p:pic>
      <p:pic>
        <p:nvPicPr>
          <p:cNvPr id="28" name="Grafik 27" descr="Fragen">
            <a:extLst>
              <a:ext uri="{FF2B5EF4-FFF2-40B4-BE49-F238E27FC236}">
                <a16:creationId xmlns:a16="http://schemas.microsoft.com/office/drawing/2014/main" id="{5973CB1E-C5F4-4ACA-9843-BF5FAC4DFF5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707286" y="3234052"/>
            <a:ext cx="471073" cy="471073"/>
          </a:xfrm>
          <a:prstGeom prst="rect">
            <a:avLst/>
          </a:prstGeom>
        </p:spPr>
      </p:pic>
      <p:pic>
        <p:nvPicPr>
          <p:cNvPr id="29" name="Grafik 28" descr="DJ">
            <a:extLst>
              <a:ext uri="{FF2B5EF4-FFF2-40B4-BE49-F238E27FC236}">
                <a16:creationId xmlns:a16="http://schemas.microsoft.com/office/drawing/2014/main" id="{E61E6997-5EE6-4430-9238-4EB398FA26C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521055" y="4006450"/>
            <a:ext cx="332508" cy="332508"/>
          </a:xfrm>
          <a:prstGeom prst="rect">
            <a:avLst/>
          </a:prstGeom>
        </p:spPr>
      </p:pic>
      <p:pic>
        <p:nvPicPr>
          <p:cNvPr id="30" name="Grafik 29" descr="Arzt">
            <a:extLst>
              <a:ext uri="{FF2B5EF4-FFF2-40B4-BE49-F238E27FC236}">
                <a16:creationId xmlns:a16="http://schemas.microsoft.com/office/drawing/2014/main" id="{D563EFC1-B1F9-4815-8437-4A44E0909FC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461811" y="2724050"/>
            <a:ext cx="446881" cy="446881"/>
          </a:xfrm>
          <a:prstGeom prst="rect">
            <a:avLst/>
          </a:prstGeom>
        </p:spPr>
      </p:pic>
      <p:pic>
        <p:nvPicPr>
          <p:cNvPr id="31" name="Grafik 30" descr="Chatblase">
            <a:extLst>
              <a:ext uri="{FF2B5EF4-FFF2-40B4-BE49-F238E27FC236}">
                <a16:creationId xmlns:a16="http://schemas.microsoft.com/office/drawing/2014/main" id="{193BD340-1B7A-4160-BAFE-FDDCBF4FAE5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4428260" y="2643717"/>
            <a:ext cx="241558" cy="216000"/>
          </a:xfrm>
          <a:prstGeom prst="rect">
            <a:avLst/>
          </a:prstGeom>
        </p:spPr>
      </p:pic>
      <p:sp>
        <p:nvSpPr>
          <p:cNvPr id="32" name="Inhaltsplatzhalter 3">
            <a:extLst>
              <a:ext uri="{FF2B5EF4-FFF2-40B4-BE49-F238E27FC236}">
                <a16:creationId xmlns:a16="http://schemas.microsoft.com/office/drawing/2014/main" id="{1211050D-99C4-47E8-A9A6-7E6B2A6B848C}"/>
              </a:ext>
            </a:extLst>
          </p:cNvPr>
          <p:cNvSpPr txBox="1">
            <a:spLocks/>
          </p:cNvSpPr>
          <p:nvPr/>
        </p:nvSpPr>
        <p:spPr>
          <a:xfrm>
            <a:off x="3480818" y="3633613"/>
            <a:ext cx="545582" cy="210754"/>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Design </a:t>
            </a:r>
            <a:r>
              <a:rPr lang="de-DE" sz="800" dirty="0" err="1"/>
              <a:t>concept</a:t>
            </a:r>
            <a:endParaRPr lang="de-DE" sz="800" dirty="0"/>
          </a:p>
        </p:txBody>
      </p:sp>
      <p:pic>
        <p:nvPicPr>
          <p:cNvPr id="33" name="Grafik 32" descr="Weibliches Profil">
            <a:extLst>
              <a:ext uri="{FF2B5EF4-FFF2-40B4-BE49-F238E27FC236}">
                <a16:creationId xmlns:a16="http://schemas.microsoft.com/office/drawing/2014/main" id="{AE01F76A-86B9-4DFB-A0DE-B10ABE70BCC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964" y="2801487"/>
            <a:ext cx="287641" cy="287641"/>
          </a:xfrm>
          <a:prstGeom prst="rect">
            <a:avLst/>
          </a:prstGeom>
        </p:spPr>
      </p:pic>
      <p:sp>
        <p:nvSpPr>
          <p:cNvPr id="34" name="Inhaltsplatzhalter 3">
            <a:extLst>
              <a:ext uri="{FF2B5EF4-FFF2-40B4-BE49-F238E27FC236}">
                <a16:creationId xmlns:a16="http://schemas.microsoft.com/office/drawing/2014/main" id="{0D3693C1-74A8-4957-BFFA-19F2AA61E7A2}"/>
              </a:ext>
            </a:extLst>
          </p:cNvPr>
          <p:cNvSpPr txBox="1">
            <a:spLocks/>
          </p:cNvSpPr>
          <p:nvPr/>
        </p:nvSpPr>
        <p:spPr>
          <a:xfrm>
            <a:off x="5299974" y="3349504"/>
            <a:ext cx="648770" cy="33250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Prototype </a:t>
            </a:r>
            <a:r>
              <a:rPr lang="de-DE" sz="800" dirty="0" err="1"/>
              <a:t>version</a:t>
            </a:r>
            <a:r>
              <a:rPr lang="de-DE" sz="800" dirty="0"/>
              <a:t> i++</a:t>
            </a:r>
          </a:p>
        </p:txBody>
      </p:sp>
      <p:sp>
        <p:nvSpPr>
          <p:cNvPr id="35" name="Bogen 34">
            <a:extLst>
              <a:ext uri="{FF2B5EF4-FFF2-40B4-BE49-F238E27FC236}">
                <a16:creationId xmlns:a16="http://schemas.microsoft.com/office/drawing/2014/main" id="{7A1A29CA-B9D3-4D0D-A0E5-6D1240C9D136}"/>
              </a:ext>
            </a:extLst>
          </p:cNvPr>
          <p:cNvSpPr/>
          <p:nvPr/>
        </p:nvSpPr>
        <p:spPr>
          <a:xfrm flipH="1" flipV="1">
            <a:off x="3943915" y="2918566"/>
            <a:ext cx="1224000" cy="1224000"/>
          </a:xfrm>
          <a:prstGeom prst="arc">
            <a:avLst>
              <a:gd name="adj1" fmla="val 17672358"/>
              <a:gd name="adj2" fmla="val 20350273"/>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6" name="Bogen 35">
            <a:extLst>
              <a:ext uri="{FF2B5EF4-FFF2-40B4-BE49-F238E27FC236}">
                <a16:creationId xmlns:a16="http://schemas.microsoft.com/office/drawing/2014/main" id="{E02B8534-355D-4A53-B4CF-38FCB8D1C9BA}"/>
              </a:ext>
            </a:extLst>
          </p:cNvPr>
          <p:cNvSpPr/>
          <p:nvPr/>
        </p:nvSpPr>
        <p:spPr>
          <a:xfrm flipH="1" flipV="1">
            <a:off x="3943915" y="2931484"/>
            <a:ext cx="1224000" cy="1224000"/>
          </a:xfrm>
          <a:prstGeom prst="arc">
            <a:avLst>
              <a:gd name="adj1" fmla="val 11384643"/>
              <a:gd name="adj2" fmla="val 14584602"/>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7" name="Pfeil: Fünfeck 36">
            <a:extLst>
              <a:ext uri="{FF2B5EF4-FFF2-40B4-BE49-F238E27FC236}">
                <a16:creationId xmlns:a16="http://schemas.microsoft.com/office/drawing/2014/main" id="{264CBA18-1473-4C47-B3AE-B0936755EBC6}"/>
              </a:ext>
            </a:extLst>
          </p:cNvPr>
          <p:cNvSpPr/>
          <p:nvPr/>
        </p:nvSpPr>
        <p:spPr>
          <a:xfrm>
            <a:off x="3352832" y="2176249"/>
            <a:ext cx="2508001" cy="2324879"/>
          </a:xfrm>
          <a:prstGeom prst="homePlate">
            <a:avLst>
              <a:gd name="adj" fmla="val 0"/>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38" name="Inhaltsplatzhalter 3">
            <a:extLst>
              <a:ext uri="{FF2B5EF4-FFF2-40B4-BE49-F238E27FC236}">
                <a16:creationId xmlns:a16="http://schemas.microsoft.com/office/drawing/2014/main" id="{496E36E7-FCFF-4293-BF31-612DDD39884C}"/>
              </a:ext>
            </a:extLst>
          </p:cNvPr>
          <p:cNvSpPr txBox="1">
            <a:spLocks/>
          </p:cNvSpPr>
          <p:nvPr/>
        </p:nvSpPr>
        <p:spPr>
          <a:xfrm>
            <a:off x="6359724" y="3423751"/>
            <a:ext cx="2340173" cy="293247"/>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Technical </a:t>
            </a:r>
            <a:r>
              <a:rPr lang="de-DE" b="1" i="1" dirty="0" err="1">
                <a:solidFill>
                  <a:schemeClr val="bg1">
                    <a:lumMod val="50000"/>
                  </a:schemeClr>
                </a:solidFill>
              </a:rPr>
              <a:t>feasibility</a:t>
            </a:r>
            <a:endParaRPr lang="de-DE" b="1" i="1" dirty="0">
              <a:solidFill>
                <a:schemeClr val="bg1">
                  <a:lumMod val="50000"/>
                </a:schemeClr>
              </a:solidFill>
            </a:endParaRPr>
          </a:p>
        </p:txBody>
      </p:sp>
      <p:sp>
        <p:nvSpPr>
          <p:cNvPr id="39" name="Inhaltsplatzhalter 3">
            <a:extLst>
              <a:ext uri="{FF2B5EF4-FFF2-40B4-BE49-F238E27FC236}">
                <a16:creationId xmlns:a16="http://schemas.microsoft.com/office/drawing/2014/main" id="{EFB0B2C2-AAA5-42F4-9855-C0B96FDFB87F}"/>
              </a:ext>
            </a:extLst>
          </p:cNvPr>
          <p:cNvSpPr txBox="1">
            <a:spLocks/>
          </p:cNvSpPr>
          <p:nvPr/>
        </p:nvSpPr>
        <p:spPr>
          <a:xfrm>
            <a:off x="6585277" y="4227585"/>
            <a:ext cx="673359" cy="160935"/>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Product</a:t>
            </a:r>
            <a:r>
              <a:rPr lang="de-DE" sz="800" dirty="0"/>
              <a:t> </a:t>
            </a:r>
            <a:r>
              <a:rPr lang="de-DE" sz="800" dirty="0" err="1"/>
              <a:t>owner</a:t>
            </a:r>
            <a:endParaRPr lang="de-DE" sz="800" dirty="0"/>
          </a:p>
        </p:txBody>
      </p:sp>
      <p:pic>
        <p:nvPicPr>
          <p:cNvPr id="40" name="Grafik 39" descr="Programmierer">
            <a:extLst>
              <a:ext uri="{FF2B5EF4-FFF2-40B4-BE49-F238E27FC236}">
                <a16:creationId xmlns:a16="http://schemas.microsoft.com/office/drawing/2014/main" id="{DF5518FC-5163-48FF-AFB2-6A6137A91B0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143901" y="3803869"/>
            <a:ext cx="423716" cy="423716"/>
          </a:xfrm>
          <a:prstGeom prst="rect">
            <a:avLst/>
          </a:prstGeom>
        </p:spPr>
      </p:pic>
      <p:sp>
        <p:nvSpPr>
          <p:cNvPr id="41" name="Inhaltsplatzhalter 3">
            <a:extLst>
              <a:ext uri="{FF2B5EF4-FFF2-40B4-BE49-F238E27FC236}">
                <a16:creationId xmlns:a16="http://schemas.microsoft.com/office/drawing/2014/main" id="{02210E43-D6E4-4317-9F77-BABD41D4F985}"/>
              </a:ext>
            </a:extLst>
          </p:cNvPr>
          <p:cNvSpPr txBox="1">
            <a:spLocks/>
          </p:cNvSpPr>
          <p:nvPr/>
        </p:nvSpPr>
        <p:spPr>
          <a:xfrm>
            <a:off x="8168506" y="4253640"/>
            <a:ext cx="586526" cy="146623"/>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Dev</a:t>
            </a:r>
            <a:r>
              <a:rPr lang="de-DE" sz="800" dirty="0"/>
              <a:t> Guru</a:t>
            </a:r>
          </a:p>
        </p:txBody>
      </p:sp>
      <p:sp>
        <p:nvSpPr>
          <p:cNvPr id="42" name="Inhaltsplatzhalter 3">
            <a:extLst>
              <a:ext uri="{FF2B5EF4-FFF2-40B4-BE49-F238E27FC236}">
                <a16:creationId xmlns:a16="http://schemas.microsoft.com/office/drawing/2014/main" id="{00850DEE-FF99-476C-9844-A1DC845025C0}"/>
              </a:ext>
            </a:extLst>
          </p:cNvPr>
          <p:cNvSpPr txBox="1">
            <a:spLocks/>
          </p:cNvSpPr>
          <p:nvPr/>
        </p:nvSpPr>
        <p:spPr>
          <a:xfrm>
            <a:off x="7091700" y="3780723"/>
            <a:ext cx="1010278" cy="359814"/>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a:t>
            </a:r>
            <a:r>
              <a:rPr lang="de-DE" sz="800" i="1" dirty="0" err="1"/>
              <a:t>Dev</a:t>
            </a:r>
            <a:r>
              <a:rPr lang="de-DE" sz="800" i="1" dirty="0"/>
              <a:t> Guru,                  </a:t>
            </a:r>
            <a:r>
              <a:rPr lang="de-DE" sz="800" i="1" dirty="0" err="1"/>
              <a:t>let‘s</a:t>
            </a:r>
            <a:r>
              <a:rPr lang="de-DE" sz="800" i="1" dirty="0"/>
              <a:t> </a:t>
            </a:r>
            <a:r>
              <a:rPr lang="de-DE" sz="800" i="1" dirty="0" err="1"/>
              <a:t>talk</a:t>
            </a:r>
            <a:r>
              <a:rPr lang="de-DE" sz="800" i="1" dirty="0"/>
              <a:t> </a:t>
            </a:r>
            <a:r>
              <a:rPr lang="de-DE" sz="800" i="1" dirty="0" err="1"/>
              <a:t>about</a:t>
            </a:r>
            <a:r>
              <a:rPr lang="de-DE" sz="800" i="1" dirty="0"/>
              <a:t> </a:t>
            </a:r>
            <a:r>
              <a:rPr lang="de-DE" sz="800" i="1" dirty="0" err="1"/>
              <a:t>if</a:t>
            </a:r>
            <a:r>
              <a:rPr lang="de-DE" sz="800" i="1" dirty="0"/>
              <a:t> </a:t>
            </a:r>
            <a:r>
              <a:rPr lang="de-DE" sz="800" i="1" dirty="0" err="1"/>
              <a:t>this</a:t>
            </a:r>
            <a:r>
              <a:rPr lang="de-DE" sz="800" i="1" dirty="0"/>
              <a:t> </a:t>
            </a:r>
            <a:r>
              <a:rPr lang="de-DE" sz="800" i="1" dirty="0" err="1"/>
              <a:t>is</a:t>
            </a:r>
            <a:r>
              <a:rPr lang="de-DE" sz="800" i="1" dirty="0"/>
              <a:t> </a:t>
            </a:r>
            <a:r>
              <a:rPr lang="de-DE" sz="800" i="1" dirty="0" err="1"/>
              <a:t>feasible</a:t>
            </a:r>
            <a:endParaRPr lang="de-DE" sz="800" i="1" dirty="0"/>
          </a:p>
        </p:txBody>
      </p:sp>
      <p:sp>
        <p:nvSpPr>
          <p:cNvPr id="43" name="Pfeil: Fünfeck 42">
            <a:extLst>
              <a:ext uri="{FF2B5EF4-FFF2-40B4-BE49-F238E27FC236}">
                <a16:creationId xmlns:a16="http://schemas.microsoft.com/office/drawing/2014/main" id="{A75BB9A5-C3EB-41E3-9156-56BCF63B7E27}"/>
              </a:ext>
            </a:extLst>
          </p:cNvPr>
          <p:cNvSpPr/>
          <p:nvPr/>
        </p:nvSpPr>
        <p:spPr>
          <a:xfrm>
            <a:off x="6480019" y="3329832"/>
            <a:ext cx="2393533" cy="1160481"/>
          </a:xfrm>
          <a:prstGeom prst="homePlate">
            <a:avLst>
              <a:gd name="adj" fmla="val 0"/>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44" name="Inhaltsplatzhalter 3">
            <a:extLst>
              <a:ext uri="{FF2B5EF4-FFF2-40B4-BE49-F238E27FC236}">
                <a16:creationId xmlns:a16="http://schemas.microsoft.com/office/drawing/2014/main" id="{DAC28DC1-5ACD-4309-8830-1045D39F4E30}"/>
              </a:ext>
            </a:extLst>
          </p:cNvPr>
          <p:cNvSpPr txBox="1">
            <a:spLocks/>
          </p:cNvSpPr>
          <p:nvPr/>
        </p:nvSpPr>
        <p:spPr>
          <a:xfrm>
            <a:off x="6298027" y="1125234"/>
            <a:ext cx="2340173" cy="293247"/>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Marketing </a:t>
            </a:r>
            <a:r>
              <a:rPr lang="de-DE" b="1" i="1" dirty="0" err="1">
                <a:solidFill>
                  <a:schemeClr val="bg1">
                    <a:lumMod val="50000"/>
                  </a:schemeClr>
                </a:solidFill>
              </a:rPr>
              <a:t>talks</a:t>
            </a:r>
            <a:endParaRPr lang="de-DE" b="1" i="1" dirty="0">
              <a:solidFill>
                <a:schemeClr val="bg1">
                  <a:lumMod val="50000"/>
                </a:schemeClr>
              </a:solidFill>
            </a:endParaRPr>
          </a:p>
        </p:txBody>
      </p:sp>
      <p:pic>
        <p:nvPicPr>
          <p:cNvPr id="45" name="Grafik 44" descr="Weibliches Profil">
            <a:extLst>
              <a:ext uri="{FF2B5EF4-FFF2-40B4-BE49-F238E27FC236}">
                <a16:creationId xmlns:a16="http://schemas.microsoft.com/office/drawing/2014/main" id="{BFF531C5-A23F-42B6-A4C5-AAAF6445477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655107" y="1430443"/>
            <a:ext cx="378959" cy="378959"/>
          </a:xfrm>
          <a:prstGeom prst="rect">
            <a:avLst/>
          </a:prstGeom>
        </p:spPr>
      </p:pic>
      <p:sp>
        <p:nvSpPr>
          <p:cNvPr id="46" name="Inhaltsplatzhalter 3">
            <a:extLst>
              <a:ext uri="{FF2B5EF4-FFF2-40B4-BE49-F238E27FC236}">
                <a16:creationId xmlns:a16="http://schemas.microsoft.com/office/drawing/2014/main" id="{9330E3AC-D2AA-4429-9A94-593650B0A3D8}"/>
              </a:ext>
            </a:extLst>
          </p:cNvPr>
          <p:cNvSpPr txBox="1">
            <a:spLocks/>
          </p:cNvSpPr>
          <p:nvPr/>
        </p:nvSpPr>
        <p:spPr>
          <a:xfrm>
            <a:off x="6540220" y="1828074"/>
            <a:ext cx="632594" cy="119261"/>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Product</a:t>
            </a:r>
            <a:r>
              <a:rPr lang="de-DE" sz="800" dirty="0"/>
              <a:t> </a:t>
            </a:r>
            <a:r>
              <a:rPr lang="de-DE" sz="800" dirty="0" err="1"/>
              <a:t>owner</a:t>
            </a:r>
            <a:endParaRPr lang="de-DE" sz="800" dirty="0"/>
          </a:p>
        </p:txBody>
      </p:sp>
      <p:pic>
        <p:nvPicPr>
          <p:cNvPr id="47" name="Grafik 46" descr="Programmierer">
            <a:extLst>
              <a:ext uri="{FF2B5EF4-FFF2-40B4-BE49-F238E27FC236}">
                <a16:creationId xmlns:a16="http://schemas.microsoft.com/office/drawing/2014/main" id="{9497BA4F-B2E4-4F33-BA2E-BEDB860319B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087271" y="1404359"/>
            <a:ext cx="423716" cy="423716"/>
          </a:xfrm>
          <a:prstGeom prst="rect">
            <a:avLst/>
          </a:prstGeom>
        </p:spPr>
      </p:pic>
      <p:sp>
        <p:nvSpPr>
          <p:cNvPr id="48" name="Inhaltsplatzhalter 3">
            <a:extLst>
              <a:ext uri="{FF2B5EF4-FFF2-40B4-BE49-F238E27FC236}">
                <a16:creationId xmlns:a16="http://schemas.microsoft.com/office/drawing/2014/main" id="{EC5C9D71-72C2-4BDE-B3CB-2894EEB2CB8A}"/>
              </a:ext>
            </a:extLst>
          </p:cNvPr>
          <p:cNvSpPr txBox="1">
            <a:spLocks/>
          </p:cNvSpPr>
          <p:nvPr/>
        </p:nvSpPr>
        <p:spPr>
          <a:xfrm>
            <a:off x="7960178" y="1843373"/>
            <a:ext cx="749656" cy="148285"/>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Marketing Guru</a:t>
            </a:r>
          </a:p>
        </p:txBody>
      </p:sp>
      <p:sp>
        <p:nvSpPr>
          <p:cNvPr id="49" name="Inhaltsplatzhalter 3">
            <a:extLst>
              <a:ext uri="{FF2B5EF4-FFF2-40B4-BE49-F238E27FC236}">
                <a16:creationId xmlns:a16="http://schemas.microsoft.com/office/drawing/2014/main" id="{3C306D4D-2E44-4113-B3C2-FB0A993B31F7}"/>
              </a:ext>
            </a:extLst>
          </p:cNvPr>
          <p:cNvSpPr txBox="1">
            <a:spLocks/>
          </p:cNvSpPr>
          <p:nvPr/>
        </p:nvSpPr>
        <p:spPr>
          <a:xfrm>
            <a:off x="7110099" y="1440362"/>
            <a:ext cx="1048925" cy="586526"/>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a:t>
            </a:r>
            <a:r>
              <a:rPr lang="de-DE" sz="800" i="1" dirty="0" err="1"/>
              <a:t>folks</a:t>
            </a:r>
            <a:r>
              <a:rPr lang="de-DE" sz="800" i="1" dirty="0"/>
              <a:t>,                      </a:t>
            </a:r>
            <a:r>
              <a:rPr lang="de-DE" sz="800" i="1" dirty="0" err="1"/>
              <a:t>let‘s</a:t>
            </a:r>
            <a:r>
              <a:rPr lang="de-DE" sz="800" i="1" dirty="0"/>
              <a:t> </a:t>
            </a:r>
            <a:r>
              <a:rPr lang="de-DE" sz="800" i="1" dirty="0" err="1"/>
              <a:t>talk</a:t>
            </a:r>
            <a:r>
              <a:rPr lang="de-DE" sz="800" i="1" dirty="0"/>
              <a:t>  </a:t>
            </a:r>
            <a:r>
              <a:rPr lang="de-DE" sz="800" i="1" dirty="0" err="1"/>
              <a:t>how</a:t>
            </a:r>
            <a:r>
              <a:rPr lang="de-DE" sz="800" i="1" dirty="0"/>
              <a:t> </a:t>
            </a:r>
            <a:r>
              <a:rPr lang="de-DE" sz="800" i="1" dirty="0" err="1"/>
              <a:t>to</a:t>
            </a:r>
            <a:r>
              <a:rPr lang="de-DE" sz="800" i="1" dirty="0"/>
              <a:t> </a:t>
            </a:r>
            <a:r>
              <a:rPr lang="de-DE" sz="800" i="1" dirty="0" err="1"/>
              <a:t>sell</a:t>
            </a:r>
            <a:r>
              <a:rPr lang="de-DE" sz="800" i="1" dirty="0"/>
              <a:t>..</a:t>
            </a:r>
          </a:p>
        </p:txBody>
      </p:sp>
      <p:sp>
        <p:nvSpPr>
          <p:cNvPr id="50" name="Inhaltsplatzhalter 3">
            <a:extLst>
              <a:ext uri="{FF2B5EF4-FFF2-40B4-BE49-F238E27FC236}">
                <a16:creationId xmlns:a16="http://schemas.microsoft.com/office/drawing/2014/main" id="{CC96A65A-2A1A-4B64-9A7F-D34DB659D126}"/>
              </a:ext>
            </a:extLst>
          </p:cNvPr>
          <p:cNvSpPr txBox="1">
            <a:spLocks/>
          </p:cNvSpPr>
          <p:nvPr/>
        </p:nvSpPr>
        <p:spPr>
          <a:xfrm>
            <a:off x="4566476" y="3123771"/>
            <a:ext cx="648770" cy="33250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b="1" dirty="0">
                <a:solidFill>
                  <a:schemeClr val="accent2">
                    <a:lumMod val="75000"/>
                  </a:schemeClr>
                </a:solidFill>
              </a:rPr>
              <a:t>User</a:t>
            </a:r>
          </a:p>
        </p:txBody>
      </p:sp>
      <p:sp>
        <p:nvSpPr>
          <p:cNvPr id="51" name="Inhaltsplatzhalter 3">
            <a:extLst>
              <a:ext uri="{FF2B5EF4-FFF2-40B4-BE49-F238E27FC236}">
                <a16:creationId xmlns:a16="http://schemas.microsoft.com/office/drawing/2014/main" id="{AEBA0B48-2A9C-4141-8CE3-D37760D331C0}"/>
              </a:ext>
            </a:extLst>
          </p:cNvPr>
          <p:cNvSpPr txBox="1">
            <a:spLocks/>
          </p:cNvSpPr>
          <p:nvPr/>
        </p:nvSpPr>
        <p:spPr>
          <a:xfrm>
            <a:off x="439521" y="2586451"/>
            <a:ext cx="522516" cy="165151"/>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Stakeholder</a:t>
            </a:r>
          </a:p>
        </p:txBody>
      </p:sp>
      <p:pic>
        <p:nvPicPr>
          <p:cNvPr id="52" name="Grafik 51" descr="Weibliches Profil">
            <a:extLst>
              <a:ext uri="{FF2B5EF4-FFF2-40B4-BE49-F238E27FC236}">
                <a16:creationId xmlns:a16="http://schemas.microsoft.com/office/drawing/2014/main" id="{620DA6D0-509B-4D9D-934F-B2B8D9A0C0F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46616" y="3855699"/>
            <a:ext cx="454764" cy="454764"/>
          </a:xfrm>
          <a:prstGeom prst="rect">
            <a:avLst/>
          </a:prstGeom>
        </p:spPr>
      </p:pic>
      <p:pic>
        <p:nvPicPr>
          <p:cNvPr id="53" name="Grafik 52" descr="DJ">
            <a:extLst>
              <a:ext uri="{FF2B5EF4-FFF2-40B4-BE49-F238E27FC236}">
                <a16:creationId xmlns:a16="http://schemas.microsoft.com/office/drawing/2014/main" id="{6B3187EC-8799-4436-87D3-B52AA3E5A45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63735" y="3877069"/>
            <a:ext cx="454765" cy="454765"/>
          </a:xfrm>
          <a:prstGeom prst="rect">
            <a:avLst/>
          </a:prstGeom>
        </p:spPr>
      </p:pic>
      <p:sp>
        <p:nvSpPr>
          <p:cNvPr id="54" name="Inhaltsplatzhalter 3">
            <a:extLst>
              <a:ext uri="{FF2B5EF4-FFF2-40B4-BE49-F238E27FC236}">
                <a16:creationId xmlns:a16="http://schemas.microsoft.com/office/drawing/2014/main" id="{3589D629-CB05-4729-A568-DEB82578FAAD}"/>
              </a:ext>
            </a:extLst>
          </p:cNvPr>
          <p:cNvSpPr txBox="1">
            <a:spLocks/>
          </p:cNvSpPr>
          <p:nvPr/>
        </p:nvSpPr>
        <p:spPr>
          <a:xfrm>
            <a:off x="344545" y="3532582"/>
            <a:ext cx="2340173" cy="293247"/>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UX Design</a:t>
            </a:r>
          </a:p>
        </p:txBody>
      </p:sp>
      <p:sp>
        <p:nvSpPr>
          <p:cNvPr id="55" name="Inhaltsplatzhalter 3">
            <a:extLst>
              <a:ext uri="{FF2B5EF4-FFF2-40B4-BE49-F238E27FC236}">
                <a16:creationId xmlns:a16="http://schemas.microsoft.com/office/drawing/2014/main" id="{274BEA96-1242-4A18-9165-00DF3B605AEE}"/>
              </a:ext>
            </a:extLst>
          </p:cNvPr>
          <p:cNvSpPr txBox="1">
            <a:spLocks/>
          </p:cNvSpPr>
          <p:nvPr/>
        </p:nvSpPr>
        <p:spPr>
          <a:xfrm>
            <a:off x="389231" y="4265645"/>
            <a:ext cx="666317" cy="121553"/>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Product</a:t>
            </a:r>
            <a:r>
              <a:rPr lang="de-DE" sz="800" dirty="0"/>
              <a:t> </a:t>
            </a:r>
            <a:r>
              <a:rPr lang="de-DE" sz="800" dirty="0" err="1"/>
              <a:t>owner</a:t>
            </a:r>
            <a:endParaRPr lang="de-DE" sz="800" dirty="0"/>
          </a:p>
        </p:txBody>
      </p:sp>
      <p:sp>
        <p:nvSpPr>
          <p:cNvPr id="56" name="Inhaltsplatzhalter 3">
            <a:extLst>
              <a:ext uri="{FF2B5EF4-FFF2-40B4-BE49-F238E27FC236}">
                <a16:creationId xmlns:a16="http://schemas.microsoft.com/office/drawing/2014/main" id="{66259489-F8B6-4593-B864-74128831DE69}"/>
              </a:ext>
            </a:extLst>
          </p:cNvPr>
          <p:cNvSpPr txBox="1">
            <a:spLocks/>
          </p:cNvSpPr>
          <p:nvPr/>
        </p:nvSpPr>
        <p:spPr>
          <a:xfrm>
            <a:off x="1005120" y="3855699"/>
            <a:ext cx="1010278" cy="359814"/>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Designer,                     </a:t>
            </a:r>
            <a:r>
              <a:rPr lang="de-DE" sz="800" i="1" dirty="0" err="1"/>
              <a:t>let‘s</a:t>
            </a:r>
            <a:r>
              <a:rPr lang="de-DE" sz="800" i="1" dirty="0"/>
              <a:t> </a:t>
            </a:r>
            <a:r>
              <a:rPr lang="de-DE" sz="800" i="1" dirty="0" err="1"/>
              <a:t>talk</a:t>
            </a:r>
            <a:r>
              <a:rPr lang="de-DE" sz="800" i="1" dirty="0"/>
              <a:t> </a:t>
            </a:r>
            <a:r>
              <a:rPr lang="de-DE" sz="800" i="1" dirty="0" err="1"/>
              <a:t>about</a:t>
            </a:r>
            <a:r>
              <a:rPr lang="de-DE" sz="800" i="1" dirty="0"/>
              <a:t> a </a:t>
            </a:r>
            <a:r>
              <a:rPr lang="de-DE" sz="800" i="1" dirty="0" err="1"/>
              <a:t>new</a:t>
            </a:r>
            <a:r>
              <a:rPr lang="de-DE" sz="800" i="1" dirty="0"/>
              <a:t> </a:t>
            </a:r>
            <a:r>
              <a:rPr lang="de-DE" sz="800" i="1" dirty="0" err="1"/>
              <a:t>product</a:t>
            </a:r>
            <a:endParaRPr lang="de-DE" sz="800" i="1" dirty="0"/>
          </a:p>
        </p:txBody>
      </p:sp>
      <p:sp>
        <p:nvSpPr>
          <p:cNvPr id="57" name="Inhaltsplatzhalter 3">
            <a:extLst>
              <a:ext uri="{FF2B5EF4-FFF2-40B4-BE49-F238E27FC236}">
                <a16:creationId xmlns:a16="http://schemas.microsoft.com/office/drawing/2014/main" id="{EE1F63B9-FEE5-4A55-A8EB-103DA165CCAB}"/>
              </a:ext>
            </a:extLst>
          </p:cNvPr>
          <p:cNvSpPr txBox="1">
            <a:spLocks/>
          </p:cNvSpPr>
          <p:nvPr/>
        </p:nvSpPr>
        <p:spPr>
          <a:xfrm>
            <a:off x="1837483" y="4286289"/>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UX Designer</a:t>
            </a:r>
          </a:p>
        </p:txBody>
      </p:sp>
      <p:sp>
        <p:nvSpPr>
          <p:cNvPr id="58" name="Pfeil: Fünfeck 57">
            <a:extLst>
              <a:ext uri="{FF2B5EF4-FFF2-40B4-BE49-F238E27FC236}">
                <a16:creationId xmlns:a16="http://schemas.microsoft.com/office/drawing/2014/main" id="{1A0020B0-B164-405B-A7AD-D2E28C25396D}"/>
              </a:ext>
            </a:extLst>
          </p:cNvPr>
          <p:cNvSpPr/>
          <p:nvPr/>
        </p:nvSpPr>
        <p:spPr>
          <a:xfrm>
            <a:off x="288534" y="3415020"/>
            <a:ext cx="2285368" cy="1077788"/>
          </a:xfrm>
          <a:prstGeom prst="homePlate">
            <a:avLst>
              <a:gd name="adj" fmla="val 0"/>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59" name="Bogen 58">
            <a:extLst>
              <a:ext uri="{FF2B5EF4-FFF2-40B4-BE49-F238E27FC236}">
                <a16:creationId xmlns:a16="http://schemas.microsoft.com/office/drawing/2014/main" id="{E1065DA4-41A4-48A5-B5C7-A4B706B5CADD}"/>
              </a:ext>
            </a:extLst>
          </p:cNvPr>
          <p:cNvSpPr/>
          <p:nvPr/>
        </p:nvSpPr>
        <p:spPr>
          <a:xfrm flipH="1" flipV="1">
            <a:off x="3939145" y="2934147"/>
            <a:ext cx="1224000" cy="1224000"/>
          </a:xfrm>
          <a:prstGeom prst="arc">
            <a:avLst>
              <a:gd name="adj1" fmla="val 7092564"/>
              <a:gd name="adj2" fmla="val 9317183"/>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0" name="Bogen 59">
            <a:extLst>
              <a:ext uri="{FF2B5EF4-FFF2-40B4-BE49-F238E27FC236}">
                <a16:creationId xmlns:a16="http://schemas.microsoft.com/office/drawing/2014/main" id="{F1541754-1230-47E3-A6FD-605C1254DF57}"/>
              </a:ext>
            </a:extLst>
          </p:cNvPr>
          <p:cNvSpPr/>
          <p:nvPr/>
        </p:nvSpPr>
        <p:spPr>
          <a:xfrm flipH="1" flipV="1">
            <a:off x="3947290" y="2922100"/>
            <a:ext cx="1224000" cy="1224000"/>
          </a:xfrm>
          <a:prstGeom prst="arc">
            <a:avLst>
              <a:gd name="adj1" fmla="val 1602292"/>
              <a:gd name="adj2" fmla="val 3677937"/>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61" name="Grafik 60" descr="Papier">
            <a:extLst>
              <a:ext uri="{FF2B5EF4-FFF2-40B4-BE49-F238E27FC236}">
                <a16:creationId xmlns:a16="http://schemas.microsoft.com/office/drawing/2014/main" id="{55A37693-C2DD-4AB8-976B-62E07D31966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842381" y="932403"/>
            <a:ext cx="692818" cy="692818"/>
          </a:xfrm>
          <a:prstGeom prst="rect">
            <a:avLst/>
          </a:prstGeom>
        </p:spPr>
      </p:pic>
      <p:sp>
        <p:nvSpPr>
          <p:cNvPr id="62" name="Textfeld 61">
            <a:extLst>
              <a:ext uri="{FF2B5EF4-FFF2-40B4-BE49-F238E27FC236}">
                <a16:creationId xmlns:a16="http://schemas.microsoft.com/office/drawing/2014/main" id="{56472803-0333-4AD1-9E17-72428E7EEF66}"/>
              </a:ext>
            </a:extLst>
          </p:cNvPr>
          <p:cNvSpPr txBox="1"/>
          <p:nvPr/>
        </p:nvSpPr>
        <p:spPr>
          <a:xfrm>
            <a:off x="3842380" y="1203008"/>
            <a:ext cx="692818" cy="246221"/>
          </a:xfrm>
          <a:prstGeom prst="rect">
            <a:avLst/>
          </a:prstGeom>
          <a:noFill/>
        </p:spPr>
        <p:txBody>
          <a:bodyPr wrap="square" rtlCol="0">
            <a:spAutoFit/>
          </a:bodyPr>
          <a:lstStyle/>
          <a:p>
            <a:pPr algn="ctr"/>
            <a:r>
              <a:rPr lang="de-DE" sz="1000" b="1" dirty="0"/>
              <a:t>PRD</a:t>
            </a:r>
          </a:p>
        </p:txBody>
      </p:sp>
      <p:pic>
        <p:nvPicPr>
          <p:cNvPr id="63" name="Grafik 62" descr="Robot">
            <a:extLst>
              <a:ext uri="{FF2B5EF4-FFF2-40B4-BE49-F238E27FC236}">
                <a16:creationId xmlns:a16="http://schemas.microsoft.com/office/drawing/2014/main" id="{EBBC9E52-734D-4D47-98EA-54D99AAEF6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81388" y="1016066"/>
            <a:ext cx="550868" cy="550868"/>
          </a:xfrm>
          <a:prstGeom prst="rect">
            <a:avLst/>
          </a:prstGeom>
        </p:spPr>
      </p:pic>
      <p:cxnSp>
        <p:nvCxnSpPr>
          <p:cNvPr id="64" name="Gerade Verbindung mit Pfeil 63">
            <a:extLst>
              <a:ext uri="{FF2B5EF4-FFF2-40B4-BE49-F238E27FC236}">
                <a16:creationId xmlns:a16="http://schemas.microsoft.com/office/drawing/2014/main" id="{9E1BF7FA-8871-4A32-A46E-74D9D61D558B}"/>
              </a:ext>
            </a:extLst>
          </p:cNvPr>
          <p:cNvCxnSpPr>
            <a:cxnSpLocks/>
          </p:cNvCxnSpPr>
          <p:nvPr/>
        </p:nvCxnSpPr>
        <p:spPr>
          <a:xfrm>
            <a:off x="2572187" y="1125234"/>
            <a:ext cx="1217840" cy="0"/>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65" name="Rechteck 64">
            <a:extLst>
              <a:ext uri="{FF2B5EF4-FFF2-40B4-BE49-F238E27FC236}">
                <a16:creationId xmlns:a16="http://schemas.microsoft.com/office/drawing/2014/main" id="{8DEEFDC0-AE4B-408D-A27B-29541D62B715}"/>
              </a:ext>
            </a:extLst>
          </p:cNvPr>
          <p:cNvSpPr/>
          <p:nvPr/>
        </p:nvSpPr>
        <p:spPr>
          <a:xfrm>
            <a:off x="3790027" y="900064"/>
            <a:ext cx="1598264" cy="847894"/>
          </a:xfrm>
          <a:prstGeom prst="rect">
            <a:avLst/>
          </a:prstGeom>
          <a:no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6" name="Gerade Verbindung mit Pfeil 65">
            <a:extLst>
              <a:ext uri="{FF2B5EF4-FFF2-40B4-BE49-F238E27FC236}">
                <a16:creationId xmlns:a16="http://schemas.microsoft.com/office/drawing/2014/main" id="{C4245762-1CFC-4A41-AF1E-DC7A632EE7FC}"/>
              </a:ext>
            </a:extLst>
          </p:cNvPr>
          <p:cNvCxnSpPr>
            <a:cxnSpLocks/>
            <a:stCxn id="65" idx="3"/>
          </p:cNvCxnSpPr>
          <p:nvPr/>
        </p:nvCxnSpPr>
        <p:spPr>
          <a:xfrm>
            <a:off x="5388291" y="1324011"/>
            <a:ext cx="966424" cy="31737"/>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Gerade Verbindung mit Pfeil 66">
            <a:extLst>
              <a:ext uri="{FF2B5EF4-FFF2-40B4-BE49-F238E27FC236}">
                <a16:creationId xmlns:a16="http://schemas.microsoft.com/office/drawing/2014/main" id="{BA2A8CE5-C38A-4597-910D-568E36CE492B}"/>
              </a:ext>
            </a:extLst>
          </p:cNvPr>
          <p:cNvCxnSpPr/>
          <p:nvPr/>
        </p:nvCxnSpPr>
        <p:spPr>
          <a:xfrm flipH="1">
            <a:off x="5388290" y="1124484"/>
            <a:ext cx="966425" cy="0"/>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C7A9B64C-3C0E-411B-89E8-3EF6C744CEA3}"/>
              </a:ext>
            </a:extLst>
          </p:cNvPr>
          <p:cNvCxnSpPr>
            <a:stCxn id="43" idx="1"/>
          </p:cNvCxnSpPr>
          <p:nvPr/>
        </p:nvCxnSpPr>
        <p:spPr>
          <a:xfrm flipH="1" flipV="1">
            <a:off x="5860833" y="3901646"/>
            <a:ext cx="619186" cy="8427"/>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FB5FC348-2FD2-4268-887C-38C54DF207DA}"/>
              </a:ext>
            </a:extLst>
          </p:cNvPr>
          <p:cNvCxnSpPr>
            <a:cxnSpLocks/>
          </p:cNvCxnSpPr>
          <p:nvPr/>
        </p:nvCxnSpPr>
        <p:spPr>
          <a:xfrm>
            <a:off x="2573902" y="3958632"/>
            <a:ext cx="778930" cy="0"/>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70" name="Gerade Verbindung mit Pfeil 69">
            <a:extLst>
              <a:ext uri="{FF2B5EF4-FFF2-40B4-BE49-F238E27FC236}">
                <a16:creationId xmlns:a16="http://schemas.microsoft.com/office/drawing/2014/main" id="{F88F87BF-4943-4851-85D8-32EA7E04524F}"/>
              </a:ext>
            </a:extLst>
          </p:cNvPr>
          <p:cNvCxnSpPr/>
          <p:nvPr/>
        </p:nvCxnSpPr>
        <p:spPr>
          <a:xfrm flipV="1">
            <a:off x="4699608" y="1733302"/>
            <a:ext cx="8067" cy="432132"/>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71" name="Inhaltsplatzhalter 3">
            <a:extLst>
              <a:ext uri="{FF2B5EF4-FFF2-40B4-BE49-F238E27FC236}">
                <a16:creationId xmlns:a16="http://schemas.microsoft.com/office/drawing/2014/main" id="{5F102F4F-6DDA-4964-A027-37BB2D58B8A3}"/>
              </a:ext>
            </a:extLst>
          </p:cNvPr>
          <p:cNvSpPr txBox="1">
            <a:spLocks/>
          </p:cNvSpPr>
          <p:nvPr/>
        </p:nvSpPr>
        <p:spPr>
          <a:xfrm>
            <a:off x="4775674" y="1903561"/>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Update</a:t>
            </a:r>
          </a:p>
        </p:txBody>
      </p:sp>
      <p:sp>
        <p:nvSpPr>
          <p:cNvPr id="72" name="Inhaltsplatzhalter 3">
            <a:extLst>
              <a:ext uri="{FF2B5EF4-FFF2-40B4-BE49-F238E27FC236}">
                <a16:creationId xmlns:a16="http://schemas.microsoft.com/office/drawing/2014/main" id="{A661E314-3AAD-4FAD-AFB2-E930BF6DC46E}"/>
              </a:ext>
            </a:extLst>
          </p:cNvPr>
          <p:cNvSpPr txBox="1">
            <a:spLocks/>
          </p:cNvSpPr>
          <p:nvPr/>
        </p:nvSpPr>
        <p:spPr>
          <a:xfrm>
            <a:off x="5698649" y="951815"/>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Update</a:t>
            </a:r>
          </a:p>
        </p:txBody>
      </p:sp>
      <p:sp>
        <p:nvSpPr>
          <p:cNvPr id="73" name="Inhaltsplatzhalter 3">
            <a:extLst>
              <a:ext uri="{FF2B5EF4-FFF2-40B4-BE49-F238E27FC236}">
                <a16:creationId xmlns:a16="http://schemas.microsoft.com/office/drawing/2014/main" id="{A6936AA4-6088-49FD-BAC5-AFB6A2737B69}"/>
              </a:ext>
            </a:extLst>
          </p:cNvPr>
          <p:cNvSpPr txBox="1">
            <a:spLocks/>
          </p:cNvSpPr>
          <p:nvPr/>
        </p:nvSpPr>
        <p:spPr>
          <a:xfrm>
            <a:off x="2989248" y="966203"/>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Initial </a:t>
            </a:r>
            <a:r>
              <a:rPr lang="de-DE" sz="800" dirty="0" err="1"/>
              <a:t>version</a:t>
            </a:r>
            <a:endParaRPr lang="de-DE" sz="800" dirty="0"/>
          </a:p>
        </p:txBody>
      </p:sp>
      <p:sp>
        <p:nvSpPr>
          <p:cNvPr id="74" name="Inhaltsplatzhalter 3">
            <a:extLst>
              <a:ext uri="{FF2B5EF4-FFF2-40B4-BE49-F238E27FC236}">
                <a16:creationId xmlns:a16="http://schemas.microsoft.com/office/drawing/2014/main" id="{01AA69AE-1EF5-4AB6-BD82-8AC148389974}"/>
              </a:ext>
            </a:extLst>
          </p:cNvPr>
          <p:cNvSpPr txBox="1">
            <a:spLocks/>
          </p:cNvSpPr>
          <p:nvPr/>
        </p:nvSpPr>
        <p:spPr>
          <a:xfrm>
            <a:off x="5624359" y="1475297"/>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 </a:t>
            </a:r>
            <a:r>
              <a:rPr lang="de-DE" sz="800" dirty="0" err="1"/>
              <a:t>for</a:t>
            </a:r>
            <a:r>
              <a:rPr lang="de-DE" sz="800" dirty="0"/>
              <a:t> </a:t>
            </a:r>
            <a:r>
              <a:rPr lang="de-DE" sz="800" dirty="0" err="1"/>
              <a:t>talks</a:t>
            </a:r>
            <a:endParaRPr lang="de-DE" sz="800" dirty="0"/>
          </a:p>
        </p:txBody>
      </p:sp>
      <p:sp>
        <p:nvSpPr>
          <p:cNvPr id="75" name="Inhaltsplatzhalter 3">
            <a:extLst>
              <a:ext uri="{FF2B5EF4-FFF2-40B4-BE49-F238E27FC236}">
                <a16:creationId xmlns:a16="http://schemas.microsoft.com/office/drawing/2014/main" id="{7791F658-9487-40D3-B486-0E6FFD26C71F}"/>
              </a:ext>
            </a:extLst>
          </p:cNvPr>
          <p:cNvSpPr txBox="1">
            <a:spLocks/>
          </p:cNvSpPr>
          <p:nvPr/>
        </p:nvSpPr>
        <p:spPr>
          <a:xfrm>
            <a:off x="2984687" y="1519488"/>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 </a:t>
            </a:r>
            <a:r>
              <a:rPr lang="de-DE" sz="800" dirty="0" err="1"/>
              <a:t>for</a:t>
            </a:r>
            <a:r>
              <a:rPr lang="de-DE" sz="800" dirty="0"/>
              <a:t> </a:t>
            </a:r>
            <a:r>
              <a:rPr lang="de-DE" sz="800" dirty="0" err="1"/>
              <a:t>talks</a:t>
            </a:r>
            <a:endParaRPr lang="de-DE" sz="800" dirty="0"/>
          </a:p>
        </p:txBody>
      </p:sp>
      <p:sp>
        <p:nvSpPr>
          <p:cNvPr id="76" name="Inhaltsplatzhalter 3">
            <a:extLst>
              <a:ext uri="{FF2B5EF4-FFF2-40B4-BE49-F238E27FC236}">
                <a16:creationId xmlns:a16="http://schemas.microsoft.com/office/drawing/2014/main" id="{46B1B735-F731-494A-AEAE-156EDEB483DE}"/>
              </a:ext>
            </a:extLst>
          </p:cNvPr>
          <p:cNvSpPr txBox="1">
            <a:spLocks/>
          </p:cNvSpPr>
          <p:nvPr/>
        </p:nvSpPr>
        <p:spPr>
          <a:xfrm>
            <a:off x="2789892" y="4034167"/>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a:t>
            </a:r>
          </a:p>
        </p:txBody>
      </p:sp>
      <p:sp>
        <p:nvSpPr>
          <p:cNvPr id="77" name="Inhaltsplatzhalter 3">
            <a:extLst>
              <a:ext uri="{FF2B5EF4-FFF2-40B4-BE49-F238E27FC236}">
                <a16:creationId xmlns:a16="http://schemas.microsoft.com/office/drawing/2014/main" id="{DEC5063F-B52A-43F7-B3D2-AC86DECF651F}"/>
              </a:ext>
            </a:extLst>
          </p:cNvPr>
          <p:cNvSpPr txBox="1">
            <a:spLocks/>
          </p:cNvSpPr>
          <p:nvPr/>
        </p:nvSpPr>
        <p:spPr>
          <a:xfrm>
            <a:off x="6053802" y="3999082"/>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a:t>
            </a:r>
          </a:p>
        </p:txBody>
      </p:sp>
      <p:cxnSp>
        <p:nvCxnSpPr>
          <p:cNvPr id="78" name="Gerade Verbindung mit Pfeil 77">
            <a:extLst>
              <a:ext uri="{FF2B5EF4-FFF2-40B4-BE49-F238E27FC236}">
                <a16:creationId xmlns:a16="http://schemas.microsoft.com/office/drawing/2014/main" id="{A7EB200C-018B-4084-9AF5-85A5E6DDB504}"/>
              </a:ext>
            </a:extLst>
          </p:cNvPr>
          <p:cNvCxnSpPr/>
          <p:nvPr/>
        </p:nvCxnSpPr>
        <p:spPr>
          <a:xfrm flipV="1">
            <a:off x="4451741" y="1733302"/>
            <a:ext cx="8067" cy="432132"/>
          </a:xfrm>
          <a:prstGeom prst="straightConnector1">
            <a:avLst/>
          </a:prstGeom>
          <a:ln>
            <a:solidFill>
              <a:srgbClr val="96969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Inhaltsplatzhalter 3">
            <a:extLst>
              <a:ext uri="{FF2B5EF4-FFF2-40B4-BE49-F238E27FC236}">
                <a16:creationId xmlns:a16="http://schemas.microsoft.com/office/drawing/2014/main" id="{1E795BA1-B4E2-44C9-8454-CF980A9D798B}"/>
              </a:ext>
            </a:extLst>
          </p:cNvPr>
          <p:cNvSpPr txBox="1">
            <a:spLocks/>
          </p:cNvSpPr>
          <p:nvPr/>
        </p:nvSpPr>
        <p:spPr>
          <a:xfrm>
            <a:off x="4142680" y="1894468"/>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a:t>
            </a:r>
          </a:p>
        </p:txBody>
      </p:sp>
      <p:cxnSp>
        <p:nvCxnSpPr>
          <p:cNvPr id="80" name="Gerade Verbindung mit Pfeil 79">
            <a:extLst>
              <a:ext uri="{FF2B5EF4-FFF2-40B4-BE49-F238E27FC236}">
                <a16:creationId xmlns:a16="http://schemas.microsoft.com/office/drawing/2014/main" id="{A85A63D4-CD62-4574-8BD1-B11ADE5E6143}"/>
              </a:ext>
            </a:extLst>
          </p:cNvPr>
          <p:cNvCxnSpPr>
            <a:cxnSpLocks/>
          </p:cNvCxnSpPr>
          <p:nvPr/>
        </p:nvCxnSpPr>
        <p:spPr>
          <a:xfrm>
            <a:off x="4461811" y="1308357"/>
            <a:ext cx="340839" cy="0"/>
          </a:xfrm>
          <a:prstGeom prst="straightConnector1">
            <a:avLst/>
          </a:prstGeom>
          <a:ln>
            <a:solidFill>
              <a:srgbClr val="96969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Inhaltsplatzhalter 3">
            <a:extLst>
              <a:ext uri="{FF2B5EF4-FFF2-40B4-BE49-F238E27FC236}">
                <a16:creationId xmlns:a16="http://schemas.microsoft.com/office/drawing/2014/main" id="{9EA22D50-0716-44BE-9359-E2DEE8A7717E}"/>
              </a:ext>
            </a:extLst>
          </p:cNvPr>
          <p:cNvSpPr txBox="1">
            <a:spLocks/>
          </p:cNvSpPr>
          <p:nvPr/>
        </p:nvSpPr>
        <p:spPr>
          <a:xfrm>
            <a:off x="4433904" y="1339034"/>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corresponds</a:t>
            </a:r>
            <a:endParaRPr lang="de-DE" sz="800" dirty="0"/>
          </a:p>
        </p:txBody>
      </p:sp>
      <p:sp>
        <p:nvSpPr>
          <p:cNvPr id="82" name="Inhaltsplatzhalter 3">
            <a:extLst>
              <a:ext uri="{FF2B5EF4-FFF2-40B4-BE49-F238E27FC236}">
                <a16:creationId xmlns:a16="http://schemas.microsoft.com/office/drawing/2014/main" id="{2CCDFCED-0323-4F0D-9FCC-AB92AEC9D3AA}"/>
              </a:ext>
            </a:extLst>
          </p:cNvPr>
          <p:cNvSpPr txBox="1">
            <a:spLocks/>
          </p:cNvSpPr>
          <p:nvPr/>
        </p:nvSpPr>
        <p:spPr>
          <a:xfrm>
            <a:off x="4862606" y="1498480"/>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prototype</a:t>
            </a:r>
          </a:p>
        </p:txBody>
      </p:sp>
      <p:sp>
        <p:nvSpPr>
          <p:cNvPr id="2" name="Rechteck 1">
            <a:extLst>
              <a:ext uri="{FF2B5EF4-FFF2-40B4-BE49-F238E27FC236}">
                <a16:creationId xmlns:a16="http://schemas.microsoft.com/office/drawing/2014/main" id="{5E6DE6BE-518C-4AC7-8AA5-10B1F3BA620D}"/>
              </a:ext>
            </a:extLst>
          </p:cNvPr>
          <p:cNvSpPr/>
          <p:nvPr/>
        </p:nvSpPr>
        <p:spPr>
          <a:xfrm>
            <a:off x="2573902" y="900064"/>
            <a:ext cx="6470707" cy="3601064"/>
          </a:xfrm>
          <a:prstGeom prst="rect">
            <a:avLst/>
          </a:prstGeom>
          <a:solidFill>
            <a:schemeClr val="bg1">
              <a:lumMod val="85000"/>
              <a:alpha val="84000"/>
            </a:schemeClr>
          </a:solidFill>
          <a:ln>
            <a:solidFill>
              <a:srgbClr val="969696">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a:extLst>
              <a:ext uri="{FF2B5EF4-FFF2-40B4-BE49-F238E27FC236}">
                <a16:creationId xmlns:a16="http://schemas.microsoft.com/office/drawing/2014/main" id="{C067C4FF-85CF-4AB9-8A2F-F5F5FA9CB83C}"/>
              </a:ext>
            </a:extLst>
          </p:cNvPr>
          <p:cNvSpPr/>
          <p:nvPr/>
        </p:nvSpPr>
        <p:spPr>
          <a:xfrm>
            <a:off x="244482" y="901120"/>
            <a:ext cx="2321119" cy="2484030"/>
          </a:xfrm>
          <a:prstGeom prst="rect">
            <a:avLst/>
          </a:prstGeom>
          <a:solidFill>
            <a:schemeClr val="bg1">
              <a:lumMod val="85000"/>
              <a:alpha val="84000"/>
            </a:schemeClr>
          </a:solidFill>
          <a:ln>
            <a:solidFill>
              <a:srgbClr val="969696">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Rechteck 83">
            <a:extLst>
              <a:ext uri="{FF2B5EF4-FFF2-40B4-BE49-F238E27FC236}">
                <a16:creationId xmlns:a16="http://schemas.microsoft.com/office/drawing/2014/main" id="{C5ED8388-E41B-4865-9AC4-745CF281DE19}"/>
              </a:ext>
            </a:extLst>
          </p:cNvPr>
          <p:cNvSpPr/>
          <p:nvPr/>
        </p:nvSpPr>
        <p:spPr>
          <a:xfrm>
            <a:off x="3005899" y="1063637"/>
            <a:ext cx="5814607" cy="3177048"/>
          </a:xfrm>
          <a:prstGeom prst="rect">
            <a:avLst/>
          </a:prstGeom>
          <a:solidFill>
            <a:schemeClr val="tx1">
              <a:lumMod val="50000"/>
              <a:lumOff val="50000"/>
            </a:schemeClr>
          </a:solidFill>
          <a:ln>
            <a:solidFill>
              <a:srgbClr val="969696">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de-DE" dirty="0" err="1"/>
              <a:t>Prototypes</a:t>
            </a:r>
            <a:endParaRPr lang="de-DE" dirty="0"/>
          </a:p>
          <a:p>
            <a:pPr marL="936625" lvl="2" indent="-342900">
              <a:buFont typeface="Arial" panose="020B0604020202020204" pitchFamily="34" charset="0"/>
              <a:buChar char="•"/>
            </a:pPr>
            <a:r>
              <a:rPr lang="de-DE" dirty="0"/>
              <a:t>Sketches -&gt; </a:t>
            </a:r>
            <a:r>
              <a:rPr lang="de-DE" dirty="0" err="1"/>
              <a:t>wireframes</a:t>
            </a:r>
            <a:endParaRPr lang="de-DE" dirty="0"/>
          </a:p>
          <a:p>
            <a:pPr marL="936625" lvl="2" indent="-342900">
              <a:buFont typeface="Arial" panose="020B0604020202020204" pitchFamily="34" charset="0"/>
              <a:buChar char="•"/>
            </a:pPr>
            <a:r>
              <a:rPr lang="de-DE" dirty="0" err="1"/>
              <a:t>Functional</a:t>
            </a:r>
            <a:r>
              <a:rPr lang="de-DE" dirty="0"/>
              <a:t> </a:t>
            </a:r>
            <a:r>
              <a:rPr lang="de-DE" dirty="0" err="1"/>
              <a:t>prototypes</a:t>
            </a:r>
            <a:endParaRPr lang="de-DE" dirty="0"/>
          </a:p>
          <a:p>
            <a:pPr marL="1614488" lvl="4" indent="-342900">
              <a:buFont typeface="Arial" panose="020B0604020202020204" pitchFamily="34" charset="0"/>
              <a:buChar char="•"/>
            </a:pPr>
            <a:r>
              <a:rPr lang="de-DE" dirty="0" err="1"/>
              <a:t>clickable</a:t>
            </a:r>
            <a:r>
              <a:rPr lang="de-DE" dirty="0"/>
              <a:t> </a:t>
            </a:r>
            <a:r>
              <a:rPr lang="de-DE" dirty="0" err="1"/>
              <a:t>dummies</a:t>
            </a:r>
            <a:r>
              <a:rPr lang="de-DE" dirty="0"/>
              <a:t> (</a:t>
            </a:r>
            <a:r>
              <a:rPr lang="de-DE" dirty="0" err="1"/>
              <a:t>for</a:t>
            </a:r>
            <a:r>
              <a:rPr lang="de-DE" dirty="0"/>
              <a:t> </a:t>
            </a:r>
            <a:r>
              <a:rPr lang="de-DE" dirty="0" err="1"/>
              <a:t>example</a:t>
            </a:r>
            <a:r>
              <a:rPr lang="de-DE" dirty="0"/>
              <a:t> </a:t>
            </a:r>
            <a:r>
              <a:rPr lang="de-DE" dirty="0" err="1"/>
              <a:t>clickable</a:t>
            </a:r>
            <a:r>
              <a:rPr lang="de-DE" dirty="0"/>
              <a:t> PDF </a:t>
            </a:r>
            <a:r>
              <a:rPr lang="de-DE" dirty="0" err="1"/>
              <a:t>or</a:t>
            </a:r>
            <a:r>
              <a:rPr lang="de-DE" dirty="0"/>
              <a:t> </a:t>
            </a:r>
            <a:r>
              <a:rPr lang="de-DE" dirty="0" err="1"/>
              <a:t>powerpoint</a:t>
            </a:r>
            <a:r>
              <a:rPr lang="de-DE" dirty="0"/>
              <a:t>)</a:t>
            </a:r>
          </a:p>
          <a:p>
            <a:pPr marL="1614488" lvl="4" indent="-342900">
              <a:buFont typeface="Arial" panose="020B0604020202020204" pitchFamily="34" charset="0"/>
              <a:buChar char="•"/>
            </a:pPr>
            <a:r>
              <a:rPr lang="de-DE" dirty="0"/>
              <a:t>Simple </a:t>
            </a:r>
            <a:r>
              <a:rPr lang="de-DE" dirty="0" err="1"/>
              <a:t>implementation</a:t>
            </a:r>
            <a:endParaRPr lang="de-DE" dirty="0"/>
          </a:p>
          <a:p>
            <a:pPr marL="479425" lvl="1" indent="-342900"/>
            <a:endParaRPr lang="de-DE" dirty="0"/>
          </a:p>
          <a:p>
            <a:pPr marL="22225" indent="-342900">
              <a:buFont typeface="Arial" panose="020B0604020202020204" pitchFamily="34" charset="0"/>
              <a:buChar char="•"/>
            </a:pPr>
            <a:r>
              <a:rPr lang="de-DE" dirty="0"/>
              <a:t>Tools </a:t>
            </a:r>
            <a:r>
              <a:rPr lang="de-DE" dirty="0" err="1"/>
              <a:t>for</a:t>
            </a:r>
            <a:r>
              <a:rPr lang="de-DE" dirty="0"/>
              <a:t> </a:t>
            </a:r>
            <a:r>
              <a:rPr lang="de-DE" dirty="0" err="1"/>
              <a:t>Wireframing</a:t>
            </a:r>
            <a:endParaRPr lang="de-DE" dirty="0"/>
          </a:p>
          <a:p>
            <a:pPr marL="1100138" lvl="3" indent="-285750">
              <a:buFont typeface="Arial" panose="020B0604020202020204" pitchFamily="34" charset="0"/>
              <a:buChar char="•"/>
            </a:pPr>
            <a:r>
              <a:rPr lang="de-DE" dirty="0" err="1"/>
              <a:t>Balsamiq</a:t>
            </a:r>
            <a:r>
              <a:rPr lang="de-DE" dirty="0"/>
              <a:t> 3 Mock-</a:t>
            </a:r>
            <a:r>
              <a:rPr lang="de-DE" dirty="0" err="1"/>
              <a:t>up</a:t>
            </a:r>
            <a:r>
              <a:rPr lang="de-DE" dirty="0"/>
              <a:t> (</a:t>
            </a:r>
            <a:r>
              <a:rPr lang="de-DE" dirty="0">
                <a:hlinkClick r:id="rId30"/>
              </a:rPr>
              <a:t>https://balsamiq.com/</a:t>
            </a:r>
            <a:r>
              <a:rPr lang="de-DE" dirty="0"/>
              <a:t>)</a:t>
            </a:r>
          </a:p>
          <a:p>
            <a:pPr marL="1100138" lvl="3" indent="-285750">
              <a:buFont typeface="Arial" panose="020B0604020202020204" pitchFamily="34" charset="0"/>
              <a:buChar char="•"/>
            </a:pPr>
            <a:r>
              <a:rPr lang="de-DE" dirty="0" err="1"/>
              <a:t>Figma</a:t>
            </a:r>
            <a:r>
              <a:rPr lang="de-DE" dirty="0"/>
              <a:t> (www.figma.com)</a:t>
            </a:r>
          </a:p>
          <a:p>
            <a:pPr marL="1100138" lvl="3" indent="-285750">
              <a:buFont typeface="Arial" panose="020B0604020202020204" pitchFamily="34" charset="0"/>
              <a:buChar char="•"/>
            </a:pPr>
            <a:r>
              <a:rPr lang="de-DE" dirty="0" err="1"/>
              <a:t>Axure</a:t>
            </a:r>
            <a:r>
              <a:rPr lang="de-DE" dirty="0"/>
              <a:t> (https://www.axure.com/)</a:t>
            </a:r>
          </a:p>
        </p:txBody>
      </p:sp>
    </p:spTree>
    <p:extLst>
      <p:ext uri="{BB962C8B-B14F-4D97-AF65-F5344CB8AC3E}">
        <p14:creationId xmlns:p14="http://schemas.microsoft.com/office/powerpoint/2010/main" val="3484438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3FD865B-F943-4D46-8ED2-C24D189544A5}"/>
              </a:ext>
            </a:extLst>
          </p:cNvPr>
          <p:cNvSpPr>
            <a:spLocks noGrp="1"/>
          </p:cNvSpPr>
          <p:nvPr>
            <p:ph idx="1"/>
          </p:nvPr>
        </p:nvSpPr>
        <p:spPr>
          <a:xfrm>
            <a:off x="540000" y="1341782"/>
            <a:ext cx="7524500" cy="3075417"/>
          </a:xfrm>
        </p:spPr>
        <p:txBody>
          <a:bodyPr/>
          <a:lstStyle/>
          <a:p>
            <a:pPr marL="342900" indent="-342900">
              <a:buFont typeface="Arial" panose="020B0604020202020204" pitchFamily="34" charset="0"/>
              <a:buChar char="•"/>
            </a:pPr>
            <a:r>
              <a:rPr lang="de-DE" dirty="0" err="1"/>
              <a:t>Creating</a:t>
            </a:r>
            <a:r>
              <a:rPr lang="de-DE" dirty="0"/>
              <a:t> </a:t>
            </a:r>
            <a:r>
              <a:rPr lang="de-DE" dirty="0" err="1"/>
              <a:t>wireframes</a:t>
            </a:r>
            <a:r>
              <a:rPr lang="de-DE" dirty="0"/>
              <a:t> </a:t>
            </a:r>
            <a:r>
              <a:rPr lang="de-DE" dirty="0" err="1"/>
              <a:t>with</a:t>
            </a:r>
            <a:r>
              <a:rPr lang="de-DE" dirty="0"/>
              <a:t> </a:t>
            </a:r>
            <a:r>
              <a:rPr lang="de-DE" dirty="0" err="1"/>
              <a:t>Balsamiq</a:t>
            </a:r>
            <a:endParaRPr lang="de-DE" dirty="0"/>
          </a:p>
        </p:txBody>
      </p:sp>
      <p:sp>
        <p:nvSpPr>
          <p:cNvPr id="3" name="Titel 2">
            <a:extLst>
              <a:ext uri="{FF2B5EF4-FFF2-40B4-BE49-F238E27FC236}">
                <a16:creationId xmlns:a16="http://schemas.microsoft.com/office/drawing/2014/main" id="{507E921A-DD00-4E77-A959-28825EA86684}"/>
              </a:ext>
            </a:extLst>
          </p:cNvPr>
          <p:cNvSpPr>
            <a:spLocks noGrp="1"/>
          </p:cNvSpPr>
          <p:nvPr>
            <p:ph type="title"/>
          </p:nvPr>
        </p:nvSpPr>
        <p:spPr>
          <a:xfrm>
            <a:off x="539750" y="305147"/>
            <a:ext cx="7524750" cy="872034"/>
          </a:xfrm>
        </p:spPr>
        <p:txBody>
          <a:bodyPr/>
          <a:lstStyle/>
          <a:p>
            <a:r>
              <a:rPr lang="de-DE" i="1" dirty="0"/>
              <a:t>Training – Wireframes: Webshop Booking Hotel</a:t>
            </a:r>
          </a:p>
        </p:txBody>
      </p:sp>
      <p:sp>
        <p:nvSpPr>
          <p:cNvPr id="4" name="Fußzeilenplatzhalter 3">
            <a:extLst>
              <a:ext uri="{FF2B5EF4-FFF2-40B4-BE49-F238E27FC236}">
                <a16:creationId xmlns:a16="http://schemas.microsoft.com/office/drawing/2014/main" id="{EB80571F-CB9F-4899-B8FC-A37F4873786A}"/>
              </a:ext>
            </a:extLst>
          </p:cNvPr>
          <p:cNvSpPr>
            <a:spLocks noGrp="1"/>
          </p:cNvSpPr>
          <p:nvPr>
            <p:ph type="ftr" sz="quarter" idx="10"/>
          </p:nvPr>
        </p:nvSpPr>
        <p:spPr/>
        <p:txBody>
          <a:bodyPr/>
          <a:lstStyle/>
          <a:p>
            <a:r>
              <a:rPr lang="de-DE"/>
              <a:t>Referent_in ergänzen bitte | Folientitel in Kurzform</a:t>
            </a:r>
            <a:endParaRPr lang="de-DE" dirty="0"/>
          </a:p>
        </p:txBody>
      </p:sp>
      <p:sp>
        <p:nvSpPr>
          <p:cNvPr id="5" name="Foliennummernplatzhalter 4">
            <a:extLst>
              <a:ext uri="{FF2B5EF4-FFF2-40B4-BE49-F238E27FC236}">
                <a16:creationId xmlns:a16="http://schemas.microsoft.com/office/drawing/2014/main" id="{BCF0F36E-952F-4A03-A7B9-A699459DFA38}"/>
              </a:ext>
            </a:extLst>
          </p:cNvPr>
          <p:cNvSpPr>
            <a:spLocks noGrp="1"/>
          </p:cNvSpPr>
          <p:nvPr>
            <p:ph type="sldNum" sz="quarter" idx="11"/>
          </p:nvPr>
        </p:nvSpPr>
        <p:spPr/>
        <p:txBody>
          <a:bodyPr/>
          <a:lstStyle/>
          <a:p>
            <a:fld id="{45D25029-37DE-484F-BFE0-9B37AF2B26B8}" type="slidenum">
              <a:rPr lang="de-DE" smtClean="0"/>
              <a:pPr/>
              <a:t>46</a:t>
            </a:fld>
            <a:endParaRPr lang="de-DE" dirty="0"/>
          </a:p>
        </p:txBody>
      </p:sp>
    </p:spTree>
    <p:extLst>
      <p:ext uri="{BB962C8B-B14F-4D97-AF65-F5344CB8AC3E}">
        <p14:creationId xmlns:p14="http://schemas.microsoft.com/office/powerpoint/2010/main" val="120175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2C11151-AFD3-4918-B546-DA880E401E81}"/>
              </a:ext>
            </a:extLst>
          </p:cNvPr>
          <p:cNvSpPr>
            <a:spLocks noGrp="1"/>
          </p:cNvSpPr>
          <p:nvPr>
            <p:ph type="title"/>
          </p:nvPr>
        </p:nvSpPr>
        <p:spPr/>
        <p:txBody>
          <a:bodyPr/>
          <a:lstStyle/>
          <a:p>
            <a:r>
              <a:rPr lang="de-DE" dirty="0"/>
              <a:t>Agenda - </a:t>
            </a:r>
            <a:r>
              <a:rPr lang="de-DE" dirty="0" err="1"/>
              <a:t>From</a:t>
            </a:r>
            <a:r>
              <a:rPr lang="de-DE" dirty="0"/>
              <a:t> </a:t>
            </a:r>
            <a:r>
              <a:rPr lang="de-DE" dirty="0" err="1"/>
              <a:t>Ideas</a:t>
            </a:r>
            <a:r>
              <a:rPr lang="de-DE" dirty="0"/>
              <a:t> </a:t>
            </a:r>
            <a:r>
              <a:rPr lang="de-DE" dirty="0" err="1"/>
              <a:t>to</a:t>
            </a:r>
            <a:r>
              <a:rPr lang="de-DE" dirty="0"/>
              <a:t> </a:t>
            </a:r>
            <a:r>
              <a:rPr lang="de-DE" dirty="0" err="1"/>
              <a:t>Requirements</a:t>
            </a:r>
            <a:endParaRPr lang="sr-Latn-CS" dirty="0"/>
          </a:p>
        </p:txBody>
      </p:sp>
      <p:sp>
        <p:nvSpPr>
          <p:cNvPr id="4" name="Foliennummernplatzhalter 3">
            <a:extLst>
              <a:ext uri="{FF2B5EF4-FFF2-40B4-BE49-F238E27FC236}">
                <a16:creationId xmlns:a16="http://schemas.microsoft.com/office/drawing/2014/main" id="{65C6B3CB-482B-4686-A31C-3C1E7DE2CB2C}"/>
              </a:ext>
            </a:extLst>
          </p:cNvPr>
          <p:cNvSpPr>
            <a:spLocks noGrp="1"/>
          </p:cNvSpPr>
          <p:nvPr>
            <p:ph type="sldNum" sz="quarter" idx="11"/>
          </p:nvPr>
        </p:nvSpPr>
        <p:spPr/>
        <p:txBody>
          <a:bodyPr/>
          <a:lstStyle/>
          <a:p>
            <a:fld id="{45D25029-37DE-484F-BFE0-9B37AF2B26B8}" type="slidenum">
              <a:rPr lang="de-DE" smtClean="0"/>
              <a:pPr/>
              <a:t>47</a:t>
            </a:fld>
            <a:endParaRPr lang="de-DE" dirty="0"/>
          </a:p>
        </p:txBody>
      </p:sp>
      <p:sp>
        <p:nvSpPr>
          <p:cNvPr id="22" name="Textplatzhalter 7">
            <a:extLst>
              <a:ext uri="{FF2B5EF4-FFF2-40B4-BE49-F238E27FC236}">
                <a16:creationId xmlns:a16="http://schemas.microsoft.com/office/drawing/2014/main" id="{32EBC861-2AFF-46A4-B55F-2EA583EF46C2}"/>
              </a:ext>
            </a:extLst>
          </p:cNvPr>
          <p:cNvSpPr txBox="1">
            <a:spLocks/>
          </p:cNvSpPr>
          <p:nvPr/>
        </p:nvSpPr>
        <p:spPr>
          <a:xfrm>
            <a:off x="539750" y="1015191"/>
            <a:ext cx="416226" cy="338433"/>
          </a:xfrm>
          <a:prstGeom prst="rect">
            <a:avLst/>
          </a:prstGeom>
          <a:solidFill>
            <a:schemeClr val="bg1">
              <a:lumMod val="95000"/>
            </a:schemeClr>
          </a:solidFill>
          <a:ln>
            <a:solidFill>
              <a:schemeClr val="bg1">
                <a:lumMod val="95000"/>
              </a:schemeClr>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a:t>1</a:t>
            </a:r>
            <a:endParaRPr lang="en-US" b="1" dirty="0"/>
          </a:p>
        </p:txBody>
      </p:sp>
      <p:sp>
        <p:nvSpPr>
          <p:cNvPr id="23" name="Textplatzhalter 8">
            <a:extLst>
              <a:ext uri="{FF2B5EF4-FFF2-40B4-BE49-F238E27FC236}">
                <a16:creationId xmlns:a16="http://schemas.microsoft.com/office/drawing/2014/main" id="{5DA0ADE0-81F0-4A7E-B699-AF1A8BF56A3E}"/>
              </a:ext>
            </a:extLst>
          </p:cNvPr>
          <p:cNvSpPr txBox="1">
            <a:spLocks/>
          </p:cNvSpPr>
          <p:nvPr/>
        </p:nvSpPr>
        <p:spPr>
          <a:xfrm>
            <a:off x="1033133" y="1015191"/>
            <a:ext cx="7752092" cy="338433"/>
          </a:xfrm>
          <a:prstGeom prst="rect">
            <a:avLst/>
          </a:prstGeom>
          <a:solidFill>
            <a:schemeClr val="bg1">
              <a:lumMod val="95000"/>
            </a:schemeClr>
          </a:solidFill>
          <a:ln>
            <a:solidFill>
              <a:schemeClr val="bg1">
                <a:lumMod val="95000"/>
              </a:schemeClr>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From Ideas to Requirements -  A User Centered Approach</a:t>
            </a:r>
          </a:p>
        </p:txBody>
      </p:sp>
      <p:sp>
        <p:nvSpPr>
          <p:cNvPr id="24" name="Textplatzhalter 9">
            <a:extLst>
              <a:ext uri="{FF2B5EF4-FFF2-40B4-BE49-F238E27FC236}">
                <a16:creationId xmlns:a16="http://schemas.microsoft.com/office/drawing/2014/main" id="{543146A9-5DC4-4B55-AE18-37DB2D433B30}"/>
              </a:ext>
            </a:extLst>
          </p:cNvPr>
          <p:cNvSpPr txBox="1">
            <a:spLocks/>
          </p:cNvSpPr>
          <p:nvPr/>
        </p:nvSpPr>
        <p:spPr>
          <a:xfrm>
            <a:off x="539750" y="1445860"/>
            <a:ext cx="416226" cy="338433"/>
          </a:xfrm>
          <a:prstGeom prst="rect">
            <a:avLst/>
          </a:prstGeom>
          <a:solidFill>
            <a:schemeClr val="bg1">
              <a:lumMod val="95000"/>
            </a:schemeClr>
          </a:solidFill>
          <a:ln>
            <a:solidFill>
              <a:schemeClr val="bg1">
                <a:lumMod val="95000"/>
              </a:schemeClr>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a:t>2</a:t>
            </a:r>
            <a:endParaRPr lang="en-US" b="1" dirty="0"/>
          </a:p>
        </p:txBody>
      </p:sp>
      <p:sp>
        <p:nvSpPr>
          <p:cNvPr id="25" name="Textplatzhalter 10">
            <a:extLst>
              <a:ext uri="{FF2B5EF4-FFF2-40B4-BE49-F238E27FC236}">
                <a16:creationId xmlns:a16="http://schemas.microsoft.com/office/drawing/2014/main" id="{8553B291-F254-4D2F-890F-E6F7D54C72DB}"/>
              </a:ext>
            </a:extLst>
          </p:cNvPr>
          <p:cNvSpPr txBox="1">
            <a:spLocks/>
          </p:cNvSpPr>
          <p:nvPr/>
        </p:nvSpPr>
        <p:spPr>
          <a:xfrm>
            <a:off x="1033133" y="1445860"/>
            <a:ext cx="7752092" cy="338433"/>
          </a:xfrm>
          <a:prstGeom prst="rect">
            <a:avLst/>
          </a:prstGeom>
          <a:solidFill>
            <a:schemeClr val="bg1">
              <a:lumMod val="95000"/>
            </a:schemeClr>
          </a:solidFill>
          <a:ln>
            <a:solidFill>
              <a:schemeClr val="bg1">
                <a:lumMod val="95000"/>
              </a:schemeClr>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Usability &amp; User Experienced Design</a:t>
            </a:r>
          </a:p>
        </p:txBody>
      </p:sp>
      <p:sp>
        <p:nvSpPr>
          <p:cNvPr id="2" name="Fußzeilenplatzhalter 1">
            <a:extLst>
              <a:ext uri="{FF2B5EF4-FFF2-40B4-BE49-F238E27FC236}">
                <a16:creationId xmlns:a16="http://schemas.microsoft.com/office/drawing/2014/main" id="{D14F464E-FDE8-4E3A-A5F1-477583630E12}"/>
              </a:ext>
            </a:extLst>
          </p:cNvPr>
          <p:cNvSpPr>
            <a:spLocks noGrp="1"/>
          </p:cNvSpPr>
          <p:nvPr>
            <p:ph type="ftr" sz="quarter" idx="10"/>
          </p:nvPr>
        </p:nvSpPr>
        <p:spPr/>
        <p:txBody>
          <a:bodyPr/>
          <a:lstStyle/>
          <a:p>
            <a:r>
              <a:rPr lang="de-DE"/>
              <a:t>Referent_in ergänzen bitte | Folientitel in Kurzform</a:t>
            </a:r>
            <a:endParaRPr lang="de-DE" dirty="0"/>
          </a:p>
        </p:txBody>
      </p:sp>
      <p:sp>
        <p:nvSpPr>
          <p:cNvPr id="15" name="Textplatzhalter 11">
            <a:extLst>
              <a:ext uri="{FF2B5EF4-FFF2-40B4-BE49-F238E27FC236}">
                <a16:creationId xmlns:a16="http://schemas.microsoft.com/office/drawing/2014/main" id="{53D34E0B-3B17-4256-AD75-AF8863EB5648}"/>
              </a:ext>
            </a:extLst>
          </p:cNvPr>
          <p:cNvSpPr txBox="1">
            <a:spLocks/>
          </p:cNvSpPr>
          <p:nvPr/>
        </p:nvSpPr>
        <p:spPr>
          <a:xfrm>
            <a:off x="539750" y="1876529"/>
            <a:ext cx="416226"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a:t>3</a:t>
            </a:r>
            <a:endParaRPr lang="en-US" b="1" dirty="0"/>
          </a:p>
        </p:txBody>
      </p:sp>
      <p:sp>
        <p:nvSpPr>
          <p:cNvPr id="16" name="Textplatzhalter 12">
            <a:extLst>
              <a:ext uri="{FF2B5EF4-FFF2-40B4-BE49-F238E27FC236}">
                <a16:creationId xmlns:a16="http://schemas.microsoft.com/office/drawing/2014/main" id="{CB72A0F8-1B05-4357-94D9-EE9F850F6068}"/>
              </a:ext>
            </a:extLst>
          </p:cNvPr>
          <p:cNvSpPr txBox="1">
            <a:spLocks/>
          </p:cNvSpPr>
          <p:nvPr/>
        </p:nvSpPr>
        <p:spPr>
          <a:xfrm>
            <a:off x="1033133" y="1876529"/>
            <a:ext cx="7752092"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User Journey</a:t>
            </a:r>
          </a:p>
        </p:txBody>
      </p:sp>
      <p:sp>
        <p:nvSpPr>
          <p:cNvPr id="26" name="Textplatzhalter 13">
            <a:extLst>
              <a:ext uri="{FF2B5EF4-FFF2-40B4-BE49-F238E27FC236}">
                <a16:creationId xmlns:a16="http://schemas.microsoft.com/office/drawing/2014/main" id="{C97F478C-C3C7-44B8-B6AE-B19F7293BAA2}"/>
              </a:ext>
            </a:extLst>
          </p:cNvPr>
          <p:cNvSpPr txBox="1">
            <a:spLocks/>
          </p:cNvSpPr>
          <p:nvPr/>
        </p:nvSpPr>
        <p:spPr>
          <a:xfrm>
            <a:off x="539750" y="2307198"/>
            <a:ext cx="416226"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dirty="0"/>
              <a:t>4</a:t>
            </a:r>
          </a:p>
        </p:txBody>
      </p:sp>
      <p:sp>
        <p:nvSpPr>
          <p:cNvPr id="27" name="Textplatzhalter 14">
            <a:extLst>
              <a:ext uri="{FF2B5EF4-FFF2-40B4-BE49-F238E27FC236}">
                <a16:creationId xmlns:a16="http://schemas.microsoft.com/office/drawing/2014/main" id="{8B47C701-DCB8-45A4-A69A-9F4F3F07D0ED}"/>
              </a:ext>
            </a:extLst>
          </p:cNvPr>
          <p:cNvSpPr txBox="1">
            <a:spLocks/>
          </p:cNvSpPr>
          <p:nvPr/>
        </p:nvSpPr>
        <p:spPr>
          <a:xfrm>
            <a:off x="1033133" y="2307198"/>
            <a:ext cx="7752092"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Use Scenarios</a:t>
            </a:r>
          </a:p>
        </p:txBody>
      </p:sp>
      <p:sp>
        <p:nvSpPr>
          <p:cNvPr id="28" name="Textplatzhalter 15">
            <a:extLst>
              <a:ext uri="{FF2B5EF4-FFF2-40B4-BE49-F238E27FC236}">
                <a16:creationId xmlns:a16="http://schemas.microsoft.com/office/drawing/2014/main" id="{EDED7531-80AA-4267-8948-2B5765BDA3A2}"/>
              </a:ext>
            </a:extLst>
          </p:cNvPr>
          <p:cNvSpPr txBox="1">
            <a:spLocks/>
          </p:cNvSpPr>
          <p:nvPr/>
        </p:nvSpPr>
        <p:spPr>
          <a:xfrm>
            <a:off x="539750" y="2737867"/>
            <a:ext cx="416226"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dirty="0"/>
              <a:t>5</a:t>
            </a:r>
          </a:p>
        </p:txBody>
      </p:sp>
      <p:sp>
        <p:nvSpPr>
          <p:cNvPr id="29" name="Textplatzhalter 16">
            <a:extLst>
              <a:ext uri="{FF2B5EF4-FFF2-40B4-BE49-F238E27FC236}">
                <a16:creationId xmlns:a16="http://schemas.microsoft.com/office/drawing/2014/main" id="{F4038237-91FC-4ECE-8913-B550D5E0F9E8}"/>
              </a:ext>
            </a:extLst>
          </p:cNvPr>
          <p:cNvSpPr txBox="1">
            <a:spLocks/>
          </p:cNvSpPr>
          <p:nvPr/>
        </p:nvSpPr>
        <p:spPr>
          <a:xfrm>
            <a:off x="1033133" y="2737867"/>
            <a:ext cx="7752092"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Prototyping</a:t>
            </a:r>
          </a:p>
        </p:txBody>
      </p:sp>
      <p:sp>
        <p:nvSpPr>
          <p:cNvPr id="30" name="Textplatzhalter 15">
            <a:extLst>
              <a:ext uri="{FF2B5EF4-FFF2-40B4-BE49-F238E27FC236}">
                <a16:creationId xmlns:a16="http://schemas.microsoft.com/office/drawing/2014/main" id="{8BBC672F-59F0-4D66-9B99-D881570EFFA0}"/>
              </a:ext>
            </a:extLst>
          </p:cNvPr>
          <p:cNvSpPr txBox="1">
            <a:spLocks/>
          </p:cNvSpPr>
          <p:nvPr/>
        </p:nvSpPr>
        <p:spPr>
          <a:xfrm>
            <a:off x="539750" y="3168536"/>
            <a:ext cx="416226" cy="338433"/>
          </a:xfrm>
          <a:prstGeom prst="rect">
            <a:avLst/>
          </a:prstGeom>
          <a:solidFill>
            <a:srgbClr val="76B900"/>
          </a:solidFill>
          <a:ln>
            <a:solidFill>
              <a:srgbClr val="76B900"/>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de-DE" b="1" dirty="0">
                <a:solidFill>
                  <a:schemeClr val="bg1"/>
                </a:solidFill>
              </a:rPr>
              <a:t>6</a:t>
            </a:r>
            <a:endParaRPr lang="en-US" b="1" dirty="0">
              <a:solidFill>
                <a:schemeClr val="bg1"/>
              </a:solidFill>
            </a:endParaRPr>
          </a:p>
        </p:txBody>
      </p:sp>
      <p:sp>
        <p:nvSpPr>
          <p:cNvPr id="31" name="Textplatzhalter 16">
            <a:extLst>
              <a:ext uri="{FF2B5EF4-FFF2-40B4-BE49-F238E27FC236}">
                <a16:creationId xmlns:a16="http://schemas.microsoft.com/office/drawing/2014/main" id="{F4E939AC-EB29-498B-9AE7-A19B609C6E81}"/>
              </a:ext>
            </a:extLst>
          </p:cNvPr>
          <p:cNvSpPr txBox="1">
            <a:spLocks/>
          </p:cNvSpPr>
          <p:nvPr/>
        </p:nvSpPr>
        <p:spPr>
          <a:xfrm>
            <a:off x="1033133" y="3168536"/>
            <a:ext cx="7752092" cy="338433"/>
          </a:xfrm>
          <a:prstGeom prst="rect">
            <a:avLst/>
          </a:prstGeom>
          <a:solidFill>
            <a:srgbClr val="76B900"/>
          </a:solidFill>
          <a:ln>
            <a:solidFill>
              <a:srgbClr val="76B900"/>
            </a:solidFill>
          </a:ln>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schemeClr val="bg1"/>
                </a:solidFill>
              </a:rPr>
              <a:t>Usability Evaluation</a:t>
            </a:r>
          </a:p>
        </p:txBody>
      </p:sp>
    </p:spTree>
    <p:extLst>
      <p:ext uri="{BB962C8B-B14F-4D97-AF65-F5344CB8AC3E}">
        <p14:creationId xmlns:p14="http://schemas.microsoft.com/office/powerpoint/2010/main" val="365290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539750" y="305147"/>
            <a:ext cx="7524750" cy="436017"/>
          </a:xfrm>
        </p:spPr>
        <p:txBody>
          <a:bodyPr/>
          <a:lstStyle/>
          <a:p>
            <a:r>
              <a:rPr lang="de-DE" dirty="0"/>
              <a:t>Test </a:t>
            </a:r>
            <a:r>
              <a:rPr lang="de-DE" dirty="0" err="1"/>
              <a:t>Your</a:t>
            </a:r>
            <a:r>
              <a:rPr lang="de-DE" dirty="0"/>
              <a:t> </a:t>
            </a:r>
            <a:r>
              <a:rPr lang="de-DE" dirty="0" err="1"/>
              <a:t>Ideas</a:t>
            </a:r>
            <a:endParaRPr lang="de-DE" dirty="0"/>
          </a:p>
        </p:txBody>
      </p:sp>
      <p:sp>
        <p:nvSpPr>
          <p:cNvPr id="6" name="Datumsplatzhalter 5"/>
          <p:cNvSpPr>
            <a:spLocks noGrp="1"/>
          </p:cNvSpPr>
          <p:nvPr>
            <p:ph type="dt" sz="half" idx="26"/>
          </p:nvPr>
        </p:nvSpPr>
        <p:spPr/>
        <p:txBody>
          <a:bodyPr/>
          <a:lstStyle/>
          <a:p>
            <a:pPr algn="ctr" defTabSz="685800">
              <a:spcBef>
                <a:spcPts val="150"/>
              </a:spcBef>
              <a:defRPr/>
            </a:pPr>
            <a:r>
              <a:rPr lang="en-IN" sz="600" cap="all" dirty="0">
                <a:solidFill>
                  <a:srgbClr val="8E9295"/>
                </a:solidFill>
                <a:latin typeface="Verdana"/>
              </a:rPr>
              <a:t> </a:t>
            </a:r>
            <a:endParaRPr lang="en-US" sz="600" cap="all" dirty="0">
              <a:solidFill>
                <a:srgbClr val="8E9295"/>
              </a:solidFill>
              <a:latin typeface="Verdana"/>
            </a:endParaRPr>
          </a:p>
        </p:txBody>
      </p:sp>
      <p:sp>
        <p:nvSpPr>
          <p:cNvPr id="8" name="Foliennummernplatzhalter 7"/>
          <p:cNvSpPr>
            <a:spLocks noGrp="1"/>
          </p:cNvSpPr>
          <p:nvPr>
            <p:ph type="sldNum" sz="quarter" idx="28"/>
          </p:nvPr>
        </p:nvSpPr>
        <p:spPr/>
        <p:txBody>
          <a:bodyPr/>
          <a:lstStyle/>
          <a:p>
            <a:pPr defTabSz="685800">
              <a:defRPr/>
            </a:pPr>
            <a:fld id="{DF09BF93-3748-4C85-A40E-6CE8D618504B}" type="slidenum">
              <a:rPr lang="en-IN" sz="600" b="0">
                <a:solidFill>
                  <a:srgbClr val="8E9295"/>
                </a:solidFill>
                <a:latin typeface="Verdana"/>
              </a:rPr>
              <a:pPr defTabSz="685800">
                <a:defRPr/>
              </a:pPr>
              <a:t>48</a:t>
            </a:fld>
            <a:endParaRPr lang="en-IN" sz="600" b="0">
              <a:solidFill>
                <a:srgbClr val="8E9295"/>
              </a:solidFill>
              <a:latin typeface="Verdana"/>
            </a:endParaRPr>
          </a:p>
        </p:txBody>
      </p:sp>
      <p:cxnSp>
        <p:nvCxnSpPr>
          <p:cNvPr id="7" name="Verbinder: gekrümmt 6">
            <a:extLst>
              <a:ext uri="{FF2B5EF4-FFF2-40B4-BE49-F238E27FC236}">
                <a16:creationId xmlns:a16="http://schemas.microsoft.com/office/drawing/2014/main" id="{EC48EE7F-5325-4723-B7AC-2042F464E532}"/>
              </a:ext>
            </a:extLst>
          </p:cNvPr>
          <p:cNvCxnSpPr>
            <a:cxnSpLocks/>
            <a:stCxn id="65" idx="3"/>
            <a:endCxn id="43" idx="0"/>
          </p:cNvCxnSpPr>
          <p:nvPr/>
        </p:nvCxnSpPr>
        <p:spPr>
          <a:xfrm>
            <a:off x="5388291" y="1324011"/>
            <a:ext cx="2288495" cy="2005821"/>
          </a:xfrm>
          <a:prstGeom prst="curvedConnector2">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11" name="Pfeil: Fünfeck 10">
            <a:extLst>
              <a:ext uri="{FF2B5EF4-FFF2-40B4-BE49-F238E27FC236}">
                <a16:creationId xmlns:a16="http://schemas.microsoft.com/office/drawing/2014/main" id="{E6B39824-DDCD-4591-987D-575BC77CEFD0}"/>
              </a:ext>
            </a:extLst>
          </p:cNvPr>
          <p:cNvSpPr/>
          <p:nvPr/>
        </p:nvSpPr>
        <p:spPr>
          <a:xfrm>
            <a:off x="6354715" y="1016066"/>
            <a:ext cx="2508001" cy="1106021"/>
          </a:xfrm>
          <a:prstGeom prst="homePlate">
            <a:avLst>
              <a:gd name="adj" fmla="val 0"/>
            </a:avLst>
          </a:prstGeom>
          <a:solidFill>
            <a:schemeClr val="bg1"/>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cxnSp>
        <p:nvCxnSpPr>
          <p:cNvPr id="12" name="Verbinder: gekrümmt 11">
            <a:extLst>
              <a:ext uri="{FF2B5EF4-FFF2-40B4-BE49-F238E27FC236}">
                <a16:creationId xmlns:a16="http://schemas.microsoft.com/office/drawing/2014/main" id="{7001F00D-81D2-4B49-864A-5685855AE86B}"/>
              </a:ext>
            </a:extLst>
          </p:cNvPr>
          <p:cNvCxnSpPr>
            <a:cxnSpLocks/>
            <a:stCxn id="65" idx="1"/>
            <a:endCxn id="58" idx="0"/>
          </p:cNvCxnSpPr>
          <p:nvPr/>
        </p:nvCxnSpPr>
        <p:spPr>
          <a:xfrm rot="10800000" flipV="1">
            <a:off x="1431219" y="1324010"/>
            <a:ext cx="2358809" cy="2091009"/>
          </a:xfrm>
          <a:prstGeom prst="curvedConnector2">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13" name="Pfeil: Fünfeck 12">
            <a:extLst>
              <a:ext uri="{FF2B5EF4-FFF2-40B4-BE49-F238E27FC236}">
                <a16:creationId xmlns:a16="http://schemas.microsoft.com/office/drawing/2014/main" id="{C7913A44-C48D-4E43-9D97-F54B9AACA892}"/>
              </a:ext>
            </a:extLst>
          </p:cNvPr>
          <p:cNvSpPr/>
          <p:nvPr/>
        </p:nvSpPr>
        <p:spPr>
          <a:xfrm>
            <a:off x="290242" y="1016066"/>
            <a:ext cx="2281945" cy="1725783"/>
          </a:xfrm>
          <a:prstGeom prst="homePlate">
            <a:avLst>
              <a:gd name="adj" fmla="val 0"/>
            </a:avLst>
          </a:prstGeom>
          <a:solidFill>
            <a:schemeClr val="bg1"/>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14" name="Rechteck 13">
            <a:extLst>
              <a:ext uri="{FF2B5EF4-FFF2-40B4-BE49-F238E27FC236}">
                <a16:creationId xmlns:a16="http://schemas.microsoft.com/office/drawing/2014/main" id="{A1668969-29DC-4515-A874-71100C6F6882}"/>
              </a:ext>
            </a:extLst>
          </p:cNvPr>
          <p:cNvSpPr/>
          <p:nvPr/>
        </p:nvSpPr>
        <p:spPr>
          <a:xfrm>
            <a:off x="6426373" y="3732487"/>
            <a:ext cx="2304053" cy="667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pic>
        <p:nvPicPr>
          <p:cNvPr id="15" name="Grafik 14" descr="Robot">
            <a:extLst>
              <a:ext uri="{FF2B5EF4-FFF2-40B4-BE49-F238E27FC236}">
                <a16:creationId xmlns:a16="http://schemas.microsoft.com/office/drawing/2014/main" id="{23C792D2-9355-468A-B47D-5767616527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4559" y="3292688"/>
            <a:ext cx="354994" cy="354994"/>
          </a:xfrm>
          <a:prstGeom prst="rect">
            <a:avLst/>
          </a:prstGeom>
        </p:spPr>
      </p:pic>
      <p:sp>
        <p:nvSpPr>
          <p:cNvPr id="16" name="Inhaltsplatzhalter 3">
            <a:extLst>
              <a:ext uri="{FF2B5EF4-FFF2-40B4-BE49-F238E27FC236}">
                <a16:creationId xmlns:a16="http://schemas.microsoft.com/office/drawing/2014/main" id="{8E19986F-4EB9-418E-AEE9-D07F889338D6}"/>
              </a:ext>
            </a:extLst>
          </p:cNvPr>
          <p:cNvSpPr txBox="1">
            <a:spLocks/>
          </p:cNvSpPr>
          <p:nvPr/>
        </p:nvSpPr>
        <p:spPr>
          <a:xfrm>
            <a:off x="453572" y="1016484"/>
            <a:ext cx="1730418" cy="216000"/>
          </a:xfrm>
          <a:prstGeom prst="rect">
            <a:avLst/>
          </a:prstGeom>
        </p:spPr>
        <p:txBody>
          <a:bodyP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79388" indent="-179388"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3pPr>
            <a:lvl4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450850" indent="-179388" algn="l" defTabSz="685800" rtl="0" eaLnBrk="1" latinLnBrk="0" hangingPunct="1">
              <a:lnSpc>
                <a:spcPts val="1900"/>
              </a:lnSpc>
              <a:spcBef>
                <a:spcPts val="0"/>
              </a:spcBef>
              <a:spcAft>
                <a:spcPts val="550"/>
              </a:spcAft>
              <a:buClr>
                <a:schemeClr val="accent1"/>
              </a:buClr>
              <a:buFont typeface="Arial" panose="020B0604020202020204" pitchFamily="34" charset="0"/>
              <a:buChar char="•"/>
              <a:tabLst/>
              <a:defRPr sz="1600" kern="1200">
                <a:solidFill>
                  <a:schemeClr val="tx1"/>
                </a:solidFill>
                <a:latin typeface="HTWBerlin Office" panose="02000000000000000000" pitchFamily="2" charset="0"/>
                <a:ea typeface="+mn-ea"/>
                <a:cs typeface="+mn-cs"/>
              </a:defRPr>
            </a:lvl5pPr>
            <a:lvl6pPr marL="628650" indent="-17780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defTabSz="914400">
              <a:lnSpc>
                <a:spcPct val="100000"/>
              </a:lnSpc>
              <a:spcBef>
                <a:spcPts val="400"/>
              </a:spcBef>
              <a:spcAft>
                <a:spcPts val="400"/>
              </a:spcAft>
              <a:buClr>
                <a:schemeClr val="tx1"/>
              </a:buClr>
            </a:pPr>
            <a:r>
              <a:rPr lang="de-DE" sz="1400" b="1" i="1" dirty="0">
                <a:solidFill>
                  <a:schemeClr val="bg1">
                    <a:lumMod val="50000"/>
                  </a:schemeClr>
                </a:solidFill>
                <a:latin typeface="+mn-lt"/>
              </a:rPr>
              <a:t>Ideation</a:t>
            </a:r>
          </a:p>
        </p:txBody>
      </p:sp>
      <p:pic>
        <p:nvPicPr>
          <p:cNvPr id="17" name="Grafik 16" descr="Männliches Profil">
            <a:extLst>
              <a:ext uri="{FF2B5EF4-FFF2-40B4-BE49-F238E27FC236}">
                <a16:creationId xmlns:a16="http://schemas.microsoft.com/office/drawing/2014/main" id="{6312E25F-1B1D-4A30-B3A2-47E1F62E98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34" y="1784190"/>
            <a:ext cx="314945" cy="314945"/>
          </a:xfrm>
          <a:prstGeom prst="rect">
            <a:avLst/>
          </a:prstGeom>
        </p:spPr>
      </p:pic>
      <p:pic>
        <p:nvPicPr>
          <p:cNvPr id="18" name="Grafik 17" descr="Lehrer">
            <a:extLst>
              <a:ext uri="{FF2B5EF4-FFF2-40B4-BE49-F238E27FC236}">
                <a16:creationId xmlns:a16="http://schemas.microsoft.com/office/drawing/2014/main" id="{E6755CD3-6A11-4000-A1D8-C7D04FA9FF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4650" y="1331462"/>
            <a:ext cx="335729" cy="335729"/>
          </a:xfrm>
          <a:prstGeom prst="rect">
            <a:avLst/>
          </a:prstGeom>
        </p:spPr>
      </p:pic>
      <p:pic>
        <p:nvPicPr>
          <p:cNvPr id="19" name="Grafik 18" descr="Arzt">
            <a:extLst>
              <a:ext uri="{FF2B5EF4-FFF2-40B4-BE49-F238E27FC236}">
                <a16:creationId xmlns:a16="http://schemas.microsoft.com/office/drawing/2014/main" id="{0C311FDC-B217-4F8F-9BEB-8C654B66B8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92394" y="1747958"/>
            <a:ext cx="387408" cy="387408"/>
          </a:xfrm>
          <a:prstGeom prst="rect">
            <a:avLst/>
          </a:prstGeom>
        </p:spPr>
      </p:pic>
      <p:pic>
        <p:nvPicPr>
          <p:cNvPr id="20" name="Grafik 19" descr="Chatblase">
            <a:extLst>
              <a:ext uri="{FF2B5EF4-FFF2-40B4-BE49-F238E27FC236}">
                <a16:creationId xmlns:a16="http://schemas.microsoft.com/office/drawing/2014/main" id="{03EEF41F-EE46-4841-BF06-3C1DD0205C3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678182" y="1733302"/>
            <a:ext cx="241558" cy="216000"/>
          </a:xfrm>
          <a:prstGeom prst="rect">
            <a:avLst/>
          </a:prstGeom>
        </p:spPr>
      </p:pic>
      <p:pic>
        <p:nvPicPr>
          <p:cNvPr id="21" name="Grafik 20" descr="Gruppenbrainstorming">
            <a:extLst>
              <a:ext uri="{FF2B5EF4-FFF2-40B4-BE49-F238E27FC236}">
                <a16:creationId xmlns:a16="http://schemas.microsoft.com/office/drawing/2014/main" id="{8BD2A392-F61F-42EC-9FF3-B31317D2FB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7637" y="2171598"/>
            <a:ext cx="449753" cy="449753"/>
          </a:xfrm>
          <a:prstGeom prst="rect">
            <a:avLst/>
          </a:prstGeom>
        </p:spPr>
      </p:pic>
      <p:pic>
        <p:nvPicPr>
          <p:cNvPr id="22" name="Grafik 21" descr="Person mit Idee">
            <a:extLst>
              <a:ext uri="{FF2B5EF4-FFF2-40B4-BE49-F238E27FC236}">
                <a16:creationId xmlns:a16="http://schemas.microsoft.com/office/drawing/2014/main" id="{836F2BFB-35A5-41A7-A187-F78FF4FFAA5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01095" y="3698872"/>
            <a:ext cx="490605" cy="516797"/>
          </a:xfrm>
          <a:prstGeom prst="rect">
            <a:avLst/>
          </a:prstGeom>
        </p:spPr>
      </p:pic>
      <p:sp>
        <p:nvSpPr>
          <p:cNvPr id="23" name="Inhaltsplatzhalter 3">
            <a:extLst>
              <a:ext uri="{FF2B5EF4-FFF2-40B4-BE49-F238E27FC236}">
                <a16:creationId xmlns:a16="http://schemas.microsoft.com/office/drawing/2014/main" id="{3A95814F-D67F-4F74-82A1-D52394CEB521}"/>
              </a:ext>
            </a:extLst>
          </p:cNvPr>
          <p:cNvSpPr txBox="1">
            <a:spLocks/>
          </p:cNvSpPr>
          <p:nvPr/>
        </p:nvSpPr>
        <p:spPr>
          <a:xfrm>
            <a:off x="945487" y="1355748"/>
            <a:ext cx="1521304" cy="311443"/>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Gather </a:t>
            </a:r>
            <a:r>
              <a:rPr lang="de-DE" sz="800" dirty="0" err="1"/>
              <a:t>Existing</a:t>
            </a:r>
            <a:r>
              <a:rPr lang="de-DE" sz="800" dirty="0"/>
              <a:t> Info </a:t>
            </a:r>
            <a:r>
              <a:rPr lang="de-DE" sz="800" i="1" dirty="0"/>
              <a:t>(Competition Analysis, Live Cases, </a:t>
            </a:r>
            <a:r>
              <a:rPr lang="de-DE" sz="800" i="1" dirty="0" err="1"/>
              <a:t>techncial</a:t>
            </a:r>
            <a:r>
              <a:rPr lang="de-DE" sz="800" i="1" dirty="0"/>
              <a:t> </a:t>
            </a:r>
            <a:r>
              <a:rPr lang="de-DE" sz="800" i="1" dirty="0" err="1"/>
              <a:t>data</a:t>
            </a:r>
            <a:r>
              <a:rPr lang="de-DE" sz="800" i="1" dirty="0"/>
              <a:t>…)</a:t>
            </a:r>
          </a:p>
        </p:txBody>
      </p:sp>
      <p:sp>
        <p:nvSpPr>
          <p:cNvPr id="24" name="Inhaltsplatzhalter 3">
            <a:extLst>
              <a:ext uri="{FF2B5EF4-FFF2-40B4-BE49-F238E27FC236}">
                <a16:creationId xmlns:a16="http://schemas.microsoft.com/office/drawing/2014/main" id="{73CF7A3E-260B-4294-96BE-BA594D89FD9F}"/>
              </a:ext>
            </a:extLst>
          </p:cNvPr>
          <p:cNvSpPr txBox="1">
            <a:spLocks/>
          </p:cNvSpPr>
          <p:nvPr/>
        </p:nvSpPr>
        <p:spPr>
          <a:xfrm>
            <a:off x="945487" y="2340362"/>
            <a:ext cx="1328587" cy="275865"/>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Prepare</a:t>
            </a:r>
            <a:r>
              <a:rPr lang="de-DE" sz="800" dirty="0"/>
              <a:t> </a:t>
            </a:r>
            <a:r>
              <a:rPr lang="de-DE" sz="800" dirty="0" err="1"/>
              <a:t>first</a:t>
            </a:r>
            <a:r>
              <a:rPr lang="de-DE" sz="800" dirty="0"/>
              <a:t> </a:t>
            </a:r>
            <a:r>
              <a:rPr lang="de-DE" sz="800" dirty="0" err="1"/>
              <a:t>wishes</a:t>
            </a:r>
            <a:r>
              <a:rPr lang="de-DE" sz="800" dirty="0"/>
              <a:t>, </a:t>
            </a:r>
            <a:r>
              <a:rPr lang="de-DE" sz="800" dirty="0" err="1"/>
              <a:t>ideas</a:t>
            </a:r>
            <a:r>
              <a:rPr lang="de-DE" sz="800" dirty="0"/>
              <a:t> and </a:t>
            </a:r>
            <a:r>
              <a:rPr lang="de-DE" sz="800" dirty="0" err="1"/>
              <a:t>key</a:t>
            </a:r>
            <a:r>
              <a:rPr lang="de-DE" sz="800" dirty="0"/>
              <a:t> </a:t>
            </a:r>
            <a:r>
              <a:rPr lang="de-DE" sz="800" dirty="0" err="1"/>
              <a:t>features</a:t>
            </a:r>
            <a:endParaRPr lang="de-DE" sz="800" dirty="0"/>
          </a:p>
        </p:txBody>
      </p:sp>
      <p:sp>
        <p:nvSpPr>
          <p:cNvPr id="25" name="Inhaltsplatzhalter 3">
            <a:extLst>
              <a:ext uri="{FF2B5EF4-FFF2-40B4-BE49-F238E27FC236}">
                <a16:creationId xmlns:a16="http://schemas.microsoft.com/office/drawing/2014/main" id="{07CCFC96-5306-4DC6-8D38-514D99DE2345}"/>
              </a:ext>
            </a:extLst>
          </p:cNvPr>
          <p:cNvSpPr txBox="1">
            <a:spLocks/>
          </p:cNvSpPr>
          <p:nvPr/>
        </p:nvSpPr>
        <p:spPr>
          <a:xfrm>
            <a:off x="945487" y="1784190"/>
            <a:ext cx="959925" cy="36047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a:t>
            </a:r>
            <a:r>
              <a:rPr lang="de-DE" sz="800" i="1" dirty="0" err="1"/>
              <a:t>user</a:t>
            </a:r>
            <a:r>
              <a:rPr lang="de-DE" sz="800" i="1" dirty="0"/>
              <a:t>,                    </a:t>
            </a:r>
            <a:r>
              <a:rPr lang="de-DE" sz="800" i="1" dirty="0" err="1"/>
              <a:t>let‘s</a:t>
            </a:r>
            <a:r>
              <a:rPr lang="de-DE" sz="800" i="1" dirty="0"/>
              <a:t> </a:t>
            </a:r>
            <a:r>
              <a:rPr lang="de-DE" sz="800" i="1" dirty="0" err="1"/>
              <a:t>talk</a:t>
            </a:r>
            <a:r>
              <a:rPr lang="de-DE" sz="800" i="1" dirty="0"/>
              <a:t> </a:t>
            </a:r>
            <a:r>
              <a:rPr lang="de-DE" sz="800" i="1" dirty="0" err="1"/>
              <a:t>about</a:t>
            </a:r>
            <a:r>
              <a:rPr lang="de-DE" sz="800" i="1" dirty="0"/>
              <a:t> </a:t>
            </a:r>
            <a:r>
              <a:rPr lang="de-DE" sz="800" i="1" dirty="0" err="1"/>
              <a:t>the</a:t>
            </a:r>
            <a:r>
              <a:rPr lang="de-DE" sz="800" i="1" dirty="0"/>
              <a:t> </a:t>
            </a:r>
            <a:r>
              <a:rPr lang="de-DE" sz="800" i="1" dirty="0" err="1"/>
              <a:t>future</a:t>
            </a:r>
            <a:endParaRPr lang="de-DE" sz="800" i="1" dirty="0"/>
          </a:p>
        </p:txBody>
      </p:sp>
      <p:sp>
        <p:nvSpPr>
          <p:cNvPr id="26" name="Inhaltsplatzhalter 3">
            <a:extLst>
              <a:ext uri="{FF2B5EF4-FFF2-40B4-BE49-F238E27FC236}">
                <a16:creationId xmlns:a16="http://schemas.microsoft.com/office/drawing/2014/main" id="{82072B9F-3D8B-4271-BDD6-2D449063F047}"/>
              </a:ext>
            </a:extLst>
          </p:cNvPr>
          <p:cNvSpPr txBox="1">
            <a:spLocks/>
          </p:cNvSpPr>
          <p:nvPr/>
        </p:nvSpPr>
        <p:spPr>
          <a:xfrm>
            <a:off x="3696675" y="2203998"/>
            <a:ext cx="1759071" cy="411971"/>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Usability </a:t>
            </a:r>
            <a:r>
              <a:rPr lang="de-DE" b="1" i="1" dirty="0" err="1">
                <a:solidFill>
                  <a:schemeClr val="bg1">
                    <a:lumMod val="50000"/>
                  </a:schemeClr>
                </a:solidFill>
              </a:rPr>
              <a:t>evaluation</a:t>
            </a:r>
            <a:r>
              <a:rPr lang="de-DE" b="1" i="1" dirty="0">
                <a:solidFill>
                  <a:schemeClr val="bg1">
                    <a:lumMod val="50000"/>
                  </a:schemeClr>
                </a:solidFill>
              </a:rPr>
              <a:t> and design </a:t>
            </a:r>
            <a:r>
              <a:rPr lang="de-DE" b="1" i="1" dirty="0" err="1">
                <a:solidFill>
                  <a:schemeClr val="bg1">
                    <a:lumMod val="50000"/>
                  </a:schemeClr>
                </a:solidFill>
              </a:rPr>
              <a:t>iteration</a:t>
            </a:r>
            <a:endParaRPr lang="de-DE" b="1" i="1" dirty="0">
              <a:solidFill>
                <a:schemeClr val="bg1">
                  <a:lumMod val="50000"/>
                </a:schemeClr>
              </a:solidFill>
            </a:endParaRPr>
          </a:p>
        </p:txBody>
      </p:sp>
      <p:pic>
        <p:nvPicPr>
          <p:cNvPr id="27" name="Grafik 26" descr="Schweißer">
            <a:extLst>
              <a:ext uri="{FF2B5EF4-FFF2-40B4-BE49-F238E27FC236}">
                <a16:creationId xmlns:a16="http://schemas.microsoft.com/office/drawing/2014/main" id="{117E3A00-DEAA-49C2-8E48-A21239D2A89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28495" y="3901646"/>
            <a:ext cx="332508" cy="332508"/>
          </a:xfrm>
          <a:prstGeom prst="rect">
            <a:avLst/>
          </a:prstGeom>
        </p:spPr>
      </p:pic>
      <p:pic>
        <p:nvPicPr>
          <p:cNvPr id="28" name="Grafik 27" descr="Fragen">
            <a:extLst>
              <a:ext uri="{FF2B5EF4-FFF2-40B4-BE49-F238E27FC236}">
                <a16:creationId xmlns:a16="http://schemas.microsoft.com/office/drawing/2014/main" id="{5973CB1E-C5F4-4ACA-9843-BF5FAC4DFF5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707286" y="3234052"/>
            <a:ext cx="471073" cy="471073"/>
          </a:xfrm>
          <a:prstGeom prst="rect">
            <a:avLst/>
          </a:prstGeom>
        </p:spPr>
      </p:pic>
      <p:pic>
        <p:nvPicPr>
          <p:cNvPr id="29" name="Grafik 28" descr="DJ">
            <a:extLst>
              <a:ext uri="{FF2B5EF4-FFF2-40B4-BE49-F238E27FC236}">
                <a16:creationId xmlns:a16="http://schemas.microsoft.com/office/drawing/2014/main" id="{E61E6997-5EE6-4430-9238-4EB398FA26C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521055" y="4006450"/>
            <a:ext cx="332508" cy="332508"/>
          </a:xfrm>
          <a:prstGeom prst="rect">
            <a:avLst/>
          </a:prstGeom>
        </p:spPr>
      </p:pic>
      <p:pic>
        <p:nvPicPr>
          <p:cNvPr id="30" name="Grafik 29" descr="Arzt">
            <a:extLst>
              <a:ext uri="{FF2B5EF4-FFF2-40B4-BE49-F238E27FC236}">
                <a16:creationId xmlns:a16="http://schemas.microsoft.com/office/drawing/2014/main" id="{D563EFC1-B1F9-4815-8437-4A44E0909FC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461811" y="2724050"/>
            <a:ext cx="446881" cy="446881"/>
          </a:xfrm>
          <a:prstGeom prst="rect">
            <a:avLst/>
          </a:prstGeom>
        </p:spPr>
      </p:pic>
      <p:pic>
        <p:nvPicPr>
          <p:cNvPr id="31" name="Grafik 30" descr="Chatblase">
            <a:extLst>
              <a:ext uri="{FF2B5EF4-FFF2-40B4-BE49-F238E27FC236}">
                <a16:creationId xmlns:a16="http://schemas.microsoft.com/office/drawing/2014/main" id="{193BD340-1B7A-4160-BAFE-FDDCBF4FAE5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4428260" y="2643717"/>
            <a:ext cx="241558" cy="216000"/>
          </a:xfrm>
          <a:prstGeom prst="rect">
            <a:avLst/>
          </a:prstGeom>
        </p:spPr>
      </p:pic>
      <p:sp>
        <p:nvSpPr>
          <p:cNvPr id="32" name="Inhaltsplatzhalter 3">
            <a:extLst>
              <a:ext uri="{FF2B5EF4-FFF2-40B4-BE49-F238E27FC236}">
                <a16:creationId xmlns:a16="http://schemas.microsoft.com/office/drawing/2014/main" id="{1211050D-99C4-47E8-A9A6-7E6B2A6B848C}"/>
              </a:ext>
            </a:extLst>
          </p:cNvPr>
          <p:cNvSpPr txBox="1">
            <a:spLocks/>
          </p:cNvSpPr>
          <p:nvPr/>
        </p:nvSpPr>
        <p:spPr>
          <a:xfrm>
            <a:off x="3480818" y="3633613"/>
            <a:ext cx="545582" cy="210754"/>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Design </a:t>
            </a:r>
            <a:r>
              <a:rPr lang="de-DE" sz="800" dirty="0" err="1"/>
              <a:t>concept</a:t>
            </a:r>
            <a:endParaRPr lang="de-DE" sz="800" dirty="0"/>
          </a:p>
        </p:txBody>
      </p:sp>
      <p:pic>
        <p:nvPicPr>
          <p:cNvPr id="33" name="Grafik 32" descr="Weibliches Profil">
            <a:extLst>
              <a:ext uri="{FF2B5EF4-FFF2-40B4-BE49-F238E27FC236}">
                <a16:creationId xmlns:a16="http://schemas.microsoft.com/office/drawing/2014/main" id="{AE01F76A-86B9-4DFB-A0DE-B10ABE70BCC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964" y="2801487"/>
            <a:ext cx="287641" cy="287641"/>
          </a:xfrm>
          <a:prstGeom prst="rect">
            <a:avLst/>
          </a:prstGeom>
        </p:spPr>
      </p:pic>
      <p:sp>
        <p:nvSpPr>
          <p:cNvPr id="34" name="Inhaltsplatzhalter 3">
            <a:extLst>
              <a:ext uri="{FF2B5EF4-FFF2-40B4-BE49-F238E27FC236}">
                <a16:creationId xmlns:a16="http://schemas.microsoft.com/office/drawing/2014/main" id="{0D3693C1-74A8-4957-BFFA-19F2AA61E7A2}"/>
              </a:ext>
            </a:extLst>
          </p:cNvPr>
          <p:cNvSpPr txBox="1">
            <a:spLocks/>
          </p:cNvSpPr>
          <p:nvPr/>
        </p:nvSpPr>
        <p:spPr>
          <a:xfrm>
            <a:off x="5299974" y="3349504"/>
            <a:ext cx="648770" cy="33250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Prototype </a:t>
            </a:r>
            <a:r>
              <a:rPr lang="de-DE" sz="800" dirty="0" err="1"/>
              <a:t>version</a:t>
            </a:r>
            <a:r>
              <a:rPr lang="de-DE" sz="800" dirty="0"/>
              <a:t> i++</a:t>
            </a:r>
          </a:p>
        </p:txBody>
      </p:sp>
      <p:sp>
        <p:nvSpPr>
          <p:cNvPr id="35" name="Bogen 34">
            <a:extLst>
              <a:ext uri="{FF2B5EF4-FFF2-40B4-BE49-F238E27FC236}">
                <a16:creationId xmlns:a16="http://schemas.microsoft.com/office/drawing/2014/main" id="{7A1A29CA-B9D3-4D0D-A0E5-6D1240C9D136}"/>
              </a:ext>
            </a:extLst>
          </p:cNvPr>
          <p:cNvSpPr/>
          <p:nvPr/>
        </p:nvSpPr>
        <p:spPr>
          <a:xfrm flipH="1" flipV="1">
            <a:off x="3943915" y="2918566"/>
            <a:ext cx="1224000" cy="1224000"/>
          </a:xfrm>
          <a:prstGeom prst="arc">
            <a:avLst>
              <a:gd name="adj1" fmla="val 17672358"/>
              <a:gd name="adj2" fmla="val 20350273"/>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6" name="Bogen 35">
            <a:extLst>
              <a:ext uri="{FF2B5EF4-FFF2-40B4-BE49-F238E27FC236}">
                <a16:creationId xmlns:a16="http://schemas.microsoft.com/office/drawing/2014/main" id="{E02B8534-355D-4A53-B4CF-38FCB8D1C9BA}"/>
              </a:ext>
            </a:extLst>
          </p:cNvPr>
          <p:cNvSpPr/>
          <p:nvPr/>
        </p:nvSpPr>
        <p:spPr>
          <a:xfrm flipH="1" flipV="1">
            <a:off x="3943915" y="2931484"/>
            <a:ext cx="1224000" cy="1224000"/>
          </a:xfrm>
          <a:prstGeom prst="arc">
            <a:avLst>
              <a:gd name="adj1" fmla="val 11384643"/>
              <a:gd name="adj2" fmla="val 14584602"/>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7" name="Pfeil: Fünfeck 36">
            <a:extLst>
              <a:ext uri="{FF2B5EF4-FFF2-40B4-BE49-F238E27FC236}">
                <a16:creationId xmlns:a16="http://schemas.microsoft.com/office/drawing/2014/main" id="{264CBA18-1473-4C47-B3AE-B0936755EBC6}"/>
              </a:ext>
            </a:extLst>
          </p:cNvPr>
          <p:cNvSpPr/>
          <p:nvPr/>
        </p:nvSpPr>
        <p:spPr>
          <a:xfrm>
            <a:off x="3352832" y="2176249"/>
            <a:ext cx="2508001" cy="2324879"/>
          </a:xfrm>
          <a:prstGeom prst="homePlate">
            <a:avLst>
              <a:gd name="adj" fmla="val 0"/>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38" name="Inhaltsplatzhalter 3">
            <a:extLst>
              <a:ext uri="{FF2B5EF4-FFF2-40B4-BE49-F238E27FC236}">
                <a16:creationId xmlns:a16="http://schemas.microsoft.com/office/drawing/2014/main" id="{496E36E7-FCFF-4293-BF31-612DDD39884C}"/>
              </a:ext>
            </a:extLst>
          </p:cNvPr>
          <p:cNvSpPr txBox="1">
            <a:spLocks/>
          </p:cNvSpPr>
          <p:nvPr/>
        </p:nvSpPr>
        <p:spPr>
          <a:xfrm>
            <a:off x="6359724" y="3423751"/>
            <a:ext cx="2340173" cy="293247"/>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Technical </a:t>
            </a:r>
            <a:r>
              <a:rPr lang="de-DE" b="1" i="1" dirty="0" err="1">
                <a:solidFill>
                  <a:schemeClr val="bg1">
                    <a:lumMod val="50000"/>
                  </a:schemeClr>
                </a:solidFill>
              </a:rPr>
              <a:t>feasibility</a:t>
            </a:r>
            <a:endParaRPr lang="de-DE" b="1" i="1" dirty="0">
              <a:solidFill>
                <a:schemeClr val="bg1">
                  <a:lumMod val="50000"/>
                </a:schemeClr>
              </a:solidFill>
            </a:endParaRPr>
          </a:p>
        </p:txBody>
      </p:sp>
      <p:sp>
        <p:nvSpPr>
          <p:cNvPr id="39" name="Inhaltsplatzhalter 3">
            <a:extLst>
              <a:ext uri="{FF2B5EF4-FFF2-40B4-BE49-F238E27FC236}">
                <a16:creationId xmlns:a16="http://schemas.microsoft.com/office/drawing/2014/main" id="{EFB0B2C2-AAA5-42F4-9855-C0B96FDFB87F}"/>
              </a:ext>
            </a:extLst>
          </p:cNvPr>
          <p:cNvSpPr txBox="1">
            <a:spLocks/>
          </p:cNvSpPr>
          <p:nvPr/>
        </p:nvSpPr>
        <p:spPr>
          <a:xfrm>
            <a:off x="6585277" y="4227585"/>
            <a:ext cx="673359" cy="160935"/>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Product</a:t>
            </a:r>
            <a:r>
              <a:rPr lang="de-DE" sz="800" dirty="0"/>
              <a:t> </a:t>
            </a:r>
            <a:r>
              <a:rPr lang="de-DE" sz="800" dirty="0" err="1"/>
              <a:t>owner</a:t>
            </a:r>
            <a:endParaRPr lang="de-DE" sz="800" dirty="0"/>
          </a:p>
        </p:txBody>
      </p:sp>
      <p:pic>
        <p:nvPicPr>
          <p:cNvPr id="40" name="Grafik 39" descr="Programmierer">
            <a:extLst>
              <a:ext uri="{FF2B5EF4-FFF2-40B4-BE49-F238E27FC236}">
                <a16:creationId xmlns:a16="http://schemas.microsoft.com/office/drawing/2014/main" id="{DF5518FC-5163-48FF-AFB2-6A6137A91B0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143901" y="3803869"/>
            <a:ext cx="423716" cy="423716"/>
          </a:xfrm>
          <a:prstGeom prst="rect">
            <a:avLst/>
          </a:prstGeom>
        </p:spPr>
      </p:pic>
      <p:sp>
        <p:nvSpPr>
          <p:cNvPr id="41" name="Inhaltsplatzhalter 3">
            <a:extLst>
              <a:ext uri="{FF2B5EF4-FFF2-40B4-BE49-F238E27FC236}">
                <a16:creationId xmlns:a16="http://schemas.microsoft.com/office/drawing/2014/main" id="{02210E43-D6E4-4317-9F77-BABD41D4F985}"/>
              </a:ext>
            </a:extLst>
          </p:cNvPr>
          <p:cNvSpPr txBox="1">
            <a:spLocks/>
          </p:cNvSpPr>
          <p:nvPr/>
        </p:nvSpPr>
        <p:spPr>
          <a:xfrm>
            <a:off x="8168506" y="4253640"/>
            <a:ext cx="586526" cy="146623"/>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Dev</a:t>
            </a:r>
            <a:r>
              <a:rPr lang="de-DE" sz="800" dirty="0"/>
              <a:t> Guru</a:t>
            </a:r>
          </a:p>
        </p:txBody>
      </p:sp>
      <p:sp>
        <p:nvSpPr>
          <p:cNvPr id="42" name="Inhaltsplatzhalter 3">
            <a:extLst>
              <a:ext uri="{FF2B5EF4-FFF2-40B4-BE49-F238E27FC236}">
                <a16:creationId xmlns:a16="http://schemas.microsoft.com/office/drawing/2014/main" id="{00850DEE-FF99-476C-9844-A1DC845025C0}"/>
              </a:ext>
            </a:extLst>
          </p:cNvPr>
          <p:cNvSpPr txBox="1">
            <a:spLocks/>
          </p:cNvSpPr>
          <p:nvPr/>
        </p:nvSpPr>
        <p:spPr>
          <a:xfrm>
            <a:off x="7091700" y="3780723"/>
            <a:ext cx="1010278" cy="359814"/>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a:t>
            </a:r>
            <a:r>
              <a:rPr lang="de-DE" sz="800" i="1" dirty="0" err="1"/>
              <a:t>Dev</a:t>
            </a:r>
            <a:r>
              <a:rPr lang="de-DE" sz="800" i="1" dirty="0"/>
              <a:t> Guru,                  </a:t>
            </a:r>
            <a:r>
              <a:rPr lang="de-DE" sz="800" i="1" dirty="0" err="1"/>
              <a:t>let‘s</a:t>
            </a:r>
            <a:r>
              <a:rPr lang="de-DE" sz="800" i="1" dirty="0"/>
              <a:t> </a:t>
            </a:r>
            <a:r>
              <a:rPr lang="de-DE" sz="800" i="1" dirty="0" err="1"/>
              <a:t>talk</a:t>
            </a:r>
            <a:r>
              <a:rPr lang="de-DE" sz="800" i="1" dirty="0"/>
              <a:t> </a:t>
            </a:r>
            <a:r>
              <a:rPr lang="de-DE" sz="800" i="1" dirty="0" err="1"/>
              <a:t>about</a:t>
            </a:r>
            <a:r>
              <a:rPr lang="de-DE" sz="800" i="1" dirty="0"/>
              <a:t> </a:t>
            </a:r>
            <a:r>
              <a:rPr lang="de-DE" sz="800" i="1" dirty="0" err="1"/>
              <a:t>if</a:t>
            </a:r>
            <a:r>
              <a:rPr lang="de-DE" sz="800" i="1" dirty="0"/>
              <a:t> </a:t>
            </a:r>
            <a:r>
              <a:rPr lang="de-DE" sz="800" i="1" dirty="0" err="1"/>
              <a:t>this</a:t>
            </a:r>
            <a:r>
              <a:rPr lang="de-DE" sz="800" i="1" dirty="0"/>
              <a:t> </a:t>
            </a:r>
            <a:r>
              <a:rPr lang="de-DE" sz="800" i="1" dirty="0" err="1"/>
              <a:t>is</a:t>
            </a:r>
            <a:r>
              <a:rPr lang="de-DE" sz="800" i="1" dirty="0"/>
              <a:t> </a:t>
            </a:r>
            <a:r>
              <a:rPr lang="de-DE" sz="800" i="1" dirty="0" err="1"/>
              <a:t>feasible</a:t>
            </a:r>
            <a:endParaRPr lang="de-DE" sz="800" i="1" dirty="0"/>
          </a:p>
        </p:txBody>
      </p:sp>
      <p:sp>
        <p:nvSpPr>
          <p:cNvPr id="43" name="Pfeil: Fünfeck 42">
            <a:extLst>
              <a:ext uri="{FF2B5EF4-FFF2-40B4-BE49-F238E27FC236}">
                <a16:creationId xmlns:a16="http://schemas.microsoft.com/office/drawing/2014/main" id="{A75BB9A5-C3EB-41E3-9156-56BCF63B7E27}"/>
              </a:ext>
            </a:extLst>
          </p:cNvPr>
          <p:cNvSpPr/>
          <p:nvPr/>
        </p:nvSpPr>
        <p:spPr>
          <a:xfrm>
            <a:off x="6480019" y="3329832"/>
            <a:ext cx="2393533" cy="1160481"/>
          </a:xfrm>
          <a:prstGeom prst="homePlate">
            <a:avLst>
              <a:gd name="adj" fmla="val 0"/>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44" name="Inhaltsplatzhalter 3">
            <a:extLst>
              <a:ext uri="{FF2B5EF4-FFF2-40B4-BE49-F238E27FC236}">
                <a16:creationId xmlns:a16="http://schemas.microsoft.com/office/drawing/2014/main" id="{DAC28DC1-5ACD-4309-8830-1045D39F4E30}"/>
              </a:ext>
            </a:extLst>
          </p:cNvPr>
          <p:cNvSpPr txBox="1">
            <a:spLocks/>
          </p:cNvSpPr>
          <p:nvPr/>
        </p:nvSpPr>
        <p:spPr>
          <a:xfrm>
            <a:off x="6298027" y="1125234"/>
            <a:ext cx="2340173" cy="293247"/>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Marketing </a:t>
            </a:r>
            <a:r>
              <a:rPr lang="de-DE" b="1" i="1" dirty="0" err="1">
                <a:solidFill>
                  <a:schemeClr val="bg1">
                    <a:lumMod val="50000"/>
                  </a:schemeClr>
                </a:solidFill>
              </a:rPr>
              <a:t>talks</a:t>
            </a:r>
            <a:endParaRPr lang="de-DE" b="1" i="1" dirty="0">
              <a:solidFill>
                <a:schemeClr val="bg1">
                  <a:lumMod val="50000"/>
                </a:schemeClr>
              </a:solidFill>
            </a:endParaRPr>
          </a:p>
        </p:txBody>
      </p:sp>
      <p:pic>
        <p:nvPicPr>
          <p:cNvPr id="45" name="Grafik 44" descr="Weibliches Profil">
            <a:extLst>
              <a:ext uri="{FF2B5EF4-FFF2-40B4-BE49-F238E27FC236}">
                <a16:creationId xmlns:a16="http://schemas.microsoft.com/office/drawing/2014/main" id="{BFF531C5-A23F-42B6-A4C5-AAAF6445477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655107" y="1430443"/>
            <a:ext cx="378959" cy="378959"/>
          </a:xfrm>
          <a:prstGeom prst="rect">
            <a:avLst/>
          </a:prstGeom>
        </p:spPr>
      </p:pic>
      <p:sp>
        <p:nvSpPr>
          <p:cNvPr id="46" name="Inhaltsplatzhalter 3">
            <a:extLst>
              <a:ext uri="{FF2B5EF4-FFF2-40B4-BE49-F238E27FC236}">
                <a16:creationId xmlns:a16="http://schemas.microsoft.com/office/drawing/2014/main" id="{9330E3AC-D2AA-4429-9A94-593650B0A3D8}"/>
              </a:ext>
            </a:extLst>
          </p:cNvPr>
          <p:cNvSpPr txBox="1">
            <a:spLocks/>
          </p:cNvSpPr>
          <p:nvPr/>
        </p:nvSpPr>
        <p:spPr>
          <a:xfrm>
            <a:off x="6540220" y="1828074"/>
            <a:ext cx="632594" cy="119261"/>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Product</a:t>
            </a:r>
            <a:r>
              <a:rPr lang="de-DE" sz="800" dirty="0"/>
              <a:t> </a:t>
            </a:r>
            <a:r>
              <a:rPr lang="de-DE" sz="800" dirty="0" err="1"/>
              <a:t>owner</a:t>
            </a:r>
            <a:endParaRPr lang="de-DE" sz="800" dirty="0"/>
          </a:p>
        </p:txBody>
      </p:sp>
      <p:pic>
        <p:nvPicPr>
          <p:cNvPr id="47" name="Grafik 46" descr="Programmierer">
            <a:extLst>
              <a:ext uri="{FF2B5EF4-FFF2-40B4-BE49-F238E27FC236}">
                <a16:creationId xmlns:a16="http://schemas.microsoft.com/office/drawing/2014/main" id="{9497BA4F-B2E4-4F33-BA2E-BEDB860319B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087271" y="1404359"/>
            <a:ext cx="423716" cy="423716"/>
          </a:xfrm>
          <a:prstGeom prst="rect">
            <a:avLst/>
          </a:prstGeom>
        </p:spPr>
      </p:pic>
      <p:sp>
        <p:nvSpPr>
          <p:cNvPr id="48" name="Inhaltsplatzhalter 3">
            <a:extLst>
              <a:ext uri="{FF2B5EF4-FFF2-40B4-BE49-F238E27FC236}">
                <a16:creationId xmlns:a16="http://schemas.microsoft.com/office/drawing/2014/main" id="{EC5C9D71-72C2-4BDE-B3CB-2894EEB2CB8A}"/>
              </a:ext>
            </a:extLst>
          </p:cNvPr>
          <p:cNvSpPr txBox="1">
            <a:spLocks/>
          </p:cNvSpPr>
          <p:nvPr/>
        </p:nvSpPr>
        <p:spPr>
          <a:xfrm>
            <a:off x="7960178" y="1843373"/>
            <a:ext cx="749656" cy="148285"/>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Marketing Guru</a:t>
            </a:r>
          </a:p>
        </p:txBody>
      </p:sp>
      <p:sp>
        <p:nvSpPr>
          <p:cNvPr id="49" name="Inhaltsplatzhalter 3">
            <a:extLst>
              <a:ext uri="{FF2B5EF4-FFF2-40B4-BE49-F238E27FC236}">
                <a16:creationId xmlns:a16="http://schemas.microsoft.com/office/drawing/2014/main" id="{3C306D4D-2E44-4113-B3C2-FB0A993B31F7}"/>
              </a:ext>
            </a:extLst>
          </p:cNvPr>
          <p:cNvSpPr txBox="1">
            <a:spLocks/>
          </p:cNvSpPr>
          <p:nvPr/>
        </p:nvSpPr>
        <p:spPr>
          <a:xfrm>
            <a:off x="7110099" y="1440362"/>
            <a:ext cx="1048925" cy="586526"/>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a:t>
            </a:r>
            <a:r>
              <a:rPr lang="de-DE" sz="800" i="1" dirty="0" err="1"/>
              <a:t>folks</a:t>
            </a:r>
            <a:r>
              <a:rPr lang="de-DE" sz="800" i="1" dirty="0"/>
              <a:t>,                      </a:t>
            </a:r>
            <a:r>
              <a:rPr lang="de-DE" sz="800" i="1" dirty="0" err="1"/>
              <a:t>let‘s</a:t>
            </a:r>
            <a:r>
              <a:rPr lang="de-DE" sz="800" i="1" dirty="0"/>
              <a:t> </a:t>
            </a:r>
            <a:r>
              <a:rPr lang="de-DE" sz="800" i="1" dirty="0" err="1"/>
              <a:t>talk</a:t>
            </a:r>
            <a:r>
              <a:rPr lang="de-DE" sz="800" i="1" dirty="0"/>
              <a:t>  </a:t>
            </a:r>
            <a:r>
              <a:rPr lang="de-DE" sz="800" i="1" dirty="0" err="1"/>
              <a:t>how</a:t>
            </a:r>
            <a:r>
              <a:rPr lang="de-DE" sz="800" i="1" dirty="0"/>
              <a:t> </a:t>
            </a:r>
            <a:r>
              <a:rPr lang="de-DE" sz="800" i="1" dirty="0" err="1"/>
              <a:t>to</a:t>
            </a:r>
            <a:r>
              <a:rPr lang="de-DE" sz="800" i="1" dirty="0"/>
              <a:t> </a:t>
            </a:r>
            <a:r>
              <a:rPr lang="de-DE" sz="800" i="1" dirty="0" err="1"/>
              <a:t>sell</a:t>
            </a:r>
            <a:r>
              <a:rPr lang="de-DE" sz="800" i="1" dirty="0"/>
              <a:t>..</a:t>
            </a:r>
          </a:p>
        </p:txBody>
      </p:sp>
      <p:sp>
        <p:nvSpPr>
          <p:cNvPr id="50" name="Inhaltsplatzhalter 3">
            <a:extLst>
              <a:ext uri="{FF2B5EF4-FFF2-40B4-BE49-F238E27FC236}">
                <a16:creationId xmlns:a16="http://schemas.microsoft.com/office/drawing/2014/main" id="{CC96A65A-2A1A-4B64-9A7F-D34DB659D126}"/>
              </a:ext>
            </a:extLst>
          </p:cNvPr>
          <p:cNvSpPr txBox="1">
            <a:spLocks/>
          </p:cNvSpPr>
          <p:nvPr/>
        </p:nvSpPr>
        <p:spPr>
          <a:xfrm>
            <a:off x="4566476" y="3123771"/>
            <a:ext cx="648770" cy="33250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b="1" dirty="0">
                <a:solidFill>
                  <a:schemeClr val="accent2">
                    <a:lumMod val="75000"/>
                  </a:schemeClr>
                </a:solidFill>
              </a:rPr>
              <a:t>User</a:t>
            </a:r>
          </a:p>
        </p:txBody>
      </p:sp>
      <p:sp>
        <p:nvSpPr>
          <p:cNvPr id="51" name="Inhaltsplatzhalter 3">
            <a:extLst>
              <a:ext uri="{FF2B5EF4-FFF2-40B4-BE49-F238E27FC236}">
                <a16:creationId xmlns:a16="http://schemas.microsoft.com/office/drawing/2014/main" id="{AEBA0B48-2A9C-4141-8CE3-D37760D331C0}"/>
              </a:ext>
            </a:extLst>
          </p:cNvPr>
          <p:cNvSpPr txBox="1">
            <a:spLocks/>
          </p:cNvSpPr>
          <p:nvPr/>
        </p:nvSpPr>
        <p:spPr>
          <a:xfrm>
            <a:off x="439521" y="2586451"/>
            <a:ext cx="522516" cy="165151"/>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Stakeholder</a:t>
            </a:r>
          </a:p>
        </p:txBody>
      </p:sp>
      <p:pic>
        <p:nvPicPr>
          <p:cNvPr id="52" name="Grafik 51" descr="Weibliches Profil">
            <a:extLst>
              <a:ext uri="{FF2B5EF4-FFF2-40B4-BE49-F238E27FC236}">
                <a16:creationId xmlns:a16="http://schemas.microsoft.com/office/drawing/2014/main" id="{620DA6D0-509B-4D9D-934F-B2B8D9A0C0F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46616" y="3855699"/>
            <a:ext cx="454764" cy="454764"/>
          </a:xfrm>
          <a:prstGeom prst="rect">
            <a:avLst/>
          </a:prstGeom>
        </p:spPr>
      </p:pic>
      <p:pic>
        <p:nvPicPr>
          <p:cNvPr id="53" name="Grafik 52" descr="DJ">
            <a:extLst>
              <a:ext uri="{FF2B5EF4-FFF2-40B4-BE49-F238E27FC236}">
                <a16:creationId xmlns:a16="http://schemas.microsoft.com/office/drawing/2014/main" id="{6B3187EC-8799-4436-87D3-B52AA3E5A45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63735" y="3877069"/>
            <a:ext cx="454765" cy="454765"/>
          </a:xfrm>
          <a:prstGeom prst="rect">
            <a:avLst/>
          </a:prstGeom>
        </p:spPr>
      </p:pic>
      <p:sp>
        <p:nvSpPr>
          <p:cNvPr id="54" name="Inhaltsplatzhalter 3">
            <a:extLst>
              <a:ext uri="{FF2B5EF4-FFF2-40B4-BE49-F238E27FC236}">
                <a16:creationId xmlns:a16="http://schemas.microsoft.com/office/drawing/2014/main" id="{3589D629-CB05-4729-A568-DEB82578FAAD}"/>
              </a:ext>
            </a:extLst>
          </p:cNvPr>
          <p:cNvSpPr txBox="1">
            <a:spLocks/>
          </p:cNvSpPr>
          <p:nvPr/>
        </p:nvSpPr>
        <p:spPr>
          <a:xfrm>
            <a:off x="344545" y="3532582"/>
            <a:ext cx="2340173" cy="293247"/>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UX Design</a:t>
            </a:r>
          </a:p>
        </p:txBody>
      </p:sp>
      <p:sp>
        <p:nvSpPr>
          <p:cNvPr id="55" name="Inhaltsplatzhalter 3">
            <a:extLst>
              <a:ext uri="{FF2B5EF4-FFF2-40B4-BE49-F238E27FC236}">
                <a16:creationId xmlns:a16="http://schemas.microsoft.com/office/drawing/2014/main" id="{274BEA96-1242-4A18-9165-00DF3B605AEE}"/>
              </a:ext>
            </a:extLst>
          </p:cNvPr>
          <p:cNvSpPr txBox="1">
            <a:spLocks/>
          </p:cNvSpPr>
          <p:nvPr/>
        </p:nvSpPr>
        <p:spPr>
          <a:xfrm>
            <a:off x="389231" y="4265645"/>
            <a:ext cx="666317" cy="121553"/>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Product</a:t>
            </a:r>
            <a:r>
              <a:rPr lang="de-DE" sz="800" dirty="0"/>
              <a:t> </a:t>
            </a:r>
            <a:r>
              <a:rPr lang="de-DE" sz="800" dirty="0" err="1"/>
              <a:t>owner</a:t>
            </a:r>
            <a:endParaRPr lang="de-DE" sz="800" dirty="0"/>
          </a:p>
        </p:txBody>
      </p:sp>
      <p:sp>
        <p:nvSpPr>
          <p:cNvPr id="56" name="Inhaltsplatzhalter 3">
            <a:extLst>
              <a:ext uri="{FF2B5EF4-FFF2-40B4-BE49-F238E27FC236}">
                <a16:creationId xmlns:a16="http://schemas.microsoft.com/office/drawing/2014/main" id="{66259489-F8B6-4593-B864-74128831DE69}"/>
              </a:ext>
            </a:extLst>
          </p:cNvPr>
          <p:cNvSpPr txBox="1">
            <a:spLocks/>
          </p:cNvSpPr>
          <p:nvPr/>
        </p:nvSpPr>
        <p:spPr>
          <a:xfrm>
            <a:off x="1005120" y="3855699"/>
            <a:ext cx="1010278" cy="359814"/>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Designer,                     </a:t>
            </a:r>
            <a:r>
              <a:rPr lang="de-DE" sz="800" i="1" dirty="0" err="1"/>
              <a:t>let‘s</a:t>
            </a:r>
            <a:r>
              <a:rPr lang="de-DE" sz="800" i="1" dirty="0"/>
              <a:t> </a:t>
            </a:r>
            <a:r>
              <a:rPr lang="de-DE" sz="800" i="1" dirty="0" err="1"/>
              <a:t>talk</a:t>
            </a:r>
            <a:r>
              <a:rPr lang="de-DE" sz="800" i="1" dirty="0"/>
              <a:t> </a:t>
            </a:r>
            <a:r>
              <a:rPr lang="de-DE" sz="800" i="1" dirty="0" err="1"/>
              <a:t>about</a:t>
            </a:r>
            <a:r>
              <a:rPr lang="de-DE" sz="800" i="1" dirty="0"/>
              <a:t> a </a:t>
            </a:r>
            <a:r>
              <a:rPr lang="de-DE" sz="800" i="1" dirty="0" err="1"/>
              <a:t>new</a:t>
            </a:r>
            <a:r>
              <a:rPr lang="de-DE" sz="800" i="1" dirty="0"/>
              <a:t> </a:t>
            </a:r>
            <a:r>
              <a:rPr lang="de-DE" sz="800" i="1" dirty="0" err="1"/>
              <a:t>product</a:t>
            </a:r>
            <a:endParaRPr lang="de-DE" sz="800" i="1" dirty="0"/>
          </a:p>
        </p:txBody>
      </p:sp>
      <p:sp>
        <p:nvSpPr>
          <p:cNvPr id="57" name="Inhaltsplatzhalter 3">
            <a:extLst>
              <a:ext uri="{FF2B5EF4-FFF2-40B4-BE49-F238E27FC236}">
                <a16:creationId xmlns:a16="http://schemas.microsoft.com/office/drawing/2014/main" id="{EE1F63B9-FEE5-4A55-A8EB-103DA165CCAB}"/>
              </a:ext>
            </a:extLst>
          </p:cNvPr>
          <p:cNvSpPr txBox="1">
            <a:spLocks/>
          </p:cNvSpPr>
          <p:nvPr/>
        </p:nvSpPr>
        <p:spPr>
          <a:xfrm>
            <a:off x="1837483" y="4286289"/>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UX Designer</a:t>
            </a:r>
          </a:p>
        </p:txBody>
      </p:sp>
      <p:sp>
        <p:nvSpPr>
          <p:cNvPr id="58" name="Pfeil: Fünfeck 57">
            <a:extLst>
              <a:ext uri="{FF2B5EF4-FFF2-40B4-BE49-F238E27FC236}">
                <a16:creationId xmlns:a16="http://schemas.microsoft.com/office/drawing/2014/main" id="{1A0020B0-B164-405B-A7AD-D2E28C25396D}"/>
              </a:ext>
            </a:extLst>
          </p:cNvPr>
          <p:cNvSpPr/>
          <p:nvPr/>
        </p:nvSpPr>
        <p:spPr>
          <a:xfrm>
            <a:off x="288534" y="3415020"/>
            <a:ext cx="2285368" cy="1077788"/>
          </a:xfrm>
          <a:prstGeom prst="homePlate">
            <a:avLst>
              <a:gd name="adj" fmla="val 0"/>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59" name="Bogen 58">
            <a:extLst>
              <a:ext uri="{FF2B5EF4-FFF2-40B4-BE49-F238E27FC236}">
                <a16:creationId xmlns:a16="http://schemas.microsoft.com/office/drawing/2014/main" id="{E1065DA4-41A4-48A5-B5C7-A4B706B5CADD}"/>
              </a:ext>
            </a:extLst>
          </p:cNvPr>
          <p:cNvSpPr/>
          <p:nvPr/>
        </p:nvSpPr>
        <p:spPr>
          <a:xfrm flipH="1" flipV="1">
            <a:off x="3939145" y="2934147"/>
            <a:ext cx="1224000" cy="1224000"/>
          </a:xfrm>
          <a:prstGeom prst="arc">
            <a:avLst>
              <a:gd name="adj1" fmla="val 7092564"/>
              <a:gd name="adj2" fmla="val 9317183"/>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0" name="Bogen 59">
            <a:extLst>
              <a:ext uri="{FF2B5EF4-FFF2-40B4-BE49-F238E27FC236}">
                <a16:creationId xmlns:a16="http://schemas.microsoft.com/office/drawing/2014/main" id="{F1541754-1230-47E3-A6FD-605C1254DF57}"/>
              </a:ext>
            </a:extLst>
          </p:cNvPr>
          <p:cNvSpPr/>
          <p:nvPr/>
        </p:nvSpPr>
        <p:spPr>
          <a:xfrm flipH="1" flipV="1">
            <a:off x="3947290" y="2922100"/>
            <a:ext cx="1224000" cy="1224000"/>
          </a:xfrm>
          <a:prstGeom prst="arc">
            <a:avLst>
              <a:gd name="adj1" fmla="val 1602292"/>
              <a:gd name="adj2" fmla="val 3677937"/>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61" name="Grafik 60" descr="Papier">
            <a:extLst>
              <a:ext uri="{FF2B5EF4-FFF2-40B4-BE49-F238E27FC236}">
                <a16:creationId xmlns:a16="http://schemas.microsoft.com/office/drawing/2014/main" id="{55A37693-C2DD-4AB8-976B-62E07D31966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842381" y="932403"/>
            <a:ext cx="692818" cy="692818"/>
          </a:xfrm>
          <a:prstGeom prst="rect">
            <a:avLst/>
          </a:prstGeom>
        </p:spPr>
      </p:pic>
      <p:sp>
        <p:nvSpPr>
          <p:cNvPr id="62" name="Textfeld 61">
            <a:extLst>
              <a:ext uri="{FF2B5EF4-FFF2-40B4-BE49-F238E27FC236}">
                <a16:creationId xmlns:a16="http://schemas.microsoft.com/office/drawing/2014/main" id="{56472803-0333-4AD1-9E17-72428E7EEF66}"/>
              </a:ext>
            </a:extLst>
          </p:cNvPr>
          <p:cNvSpPr txBox="1"/>
          <p:nvPr/>
        </p:nvSpPr>
        <p:spPr>
          <a:xfrm>
            <a:off x="3842380" y="1203008"/>
            <a:ext cx="692818" cy="246221"/>
          </a:xfrm>
          <a:prstGeom prst="rect">
            <a:avLst/>
          </a:prstGeom>
          <a:noFill/>
        </p:spPr>
        <p:txBody>
          <a:bodyPr wrap="square" rtlCol="0">
            <a:spAutoFit/>
          </a:bodyPr>
          <a:lstStyle/>
          <a:p>
            <a:pPr algn="ctr"/>
            <a:r>
              <a:rPr lang="de-DE" sz="1000" b="1" dirty="0"/>
              <a:t>PRD</a:t>
            </a:r>
          </a:p>
        </p:txBody>
      </p:sp>
      <p:pic>
        <p:nvPicPr>
          <p:cNvPr id="63" name="Grafik 62" descr="Robot">
            <a:extLst>
              <a:ext uri="{FF2B5EF4-FFF2-40B4-BE49-F238E27FC236}">
                <a16:creationId xmlns:a16="http://schemas.microsoft.com/office/drawing/2014/main" id="{EBBC9E52-734D-4D47-98EA-54D99AAEF6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81388" y="1016066"/>
            <a:ext cx="550868" cy="550868"/>
          </a:xfrm>
          <a:prstGeom prst="rect">
            <a:avLst/>
          </a:prstGeom>
        </p:spPr>
      </p:pic>
      <p:cxnSp>
        <p:nvCxnSpPr>
          <p:cNvPr id="64" name="Gerade Verbindung mit Pfeil 63">
            <a:extLst>
              <a:ext uri="{FF2B5EF4-FFF2-40B4-BE49-F238E27FC236}">
                <a16:creationId xmlns:a16="http://schemas.microsoft.com/office/drawing/2014/main" id="{9E1BF7FA-8871-4A32-A46E-74D9D61D558B}"/>
              </a:ext>
            </a:extLst>
          </p:cNvPr>
          <p:cNvCxnSpPr>
            <a:cxnSpLocks/>
          </p:cNvCxnSpPr>
          <p:nvPr/>
        </p:nvCxnSpPr>
        <p:spPr>
          <a:xfrm>
            <a:off x="2572187" y="1125234"/>
            <a:ext cx="1217840" cy="0"/>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65" name="Rechteck 64">
            <a:extLst>
              <a:ext uri="{FF2B5EF4-FFF2-40B4-BE49-F238E27FC236}">
                <a16:creationId xmlns:a16="http://schemas.microsoft.com/office/drawing/2014/main" id="{8DEEFDC0-AE4B-408D-A27B-29541D62B715}"/>
              </a:ext>
            </a:extLst>
          </p:cNvPr>
          <p:cNvSpPr/>
          <p:nvPr/>
        </p:nvSpPr>
        <p:spPr>
          <a:xfrm>
            <a:off x="3790027" y="900064"/>
            <a:ext cx="1598264" cy="847894"/>
          </a:xfrm>
          <a:prstGeom prst="rect">
            <a:avLst/>
          </a:prstGeom>
          <a:no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6" name="Gerade Verbindung mit Pfeil 65">
            <a:extLst>
              <a:ext uri="{FF2B5EF4-FFF2-40B4-BE49-F238E27FC236}">
                <a16:creationId xmlns:a16="http://schemas.microsoft.com/office/drawing/2014/main" id="{C4245762-1CFC-4A41-AF1E-DC7A632EE7FC}"/>
              </a:ext>
            </a:extLst>
          </p:cNvPr>
          <p:cNvCxnSpPr>
            <a:cxnSpLocks/>
            <a:stCxn id="65" idx="3"/>
          </p:cNvCxnSpPr>
          <p:nvPr/>
        </p:nvCxnSpPr>
        <p:spPr>
          <a:xfrm>
            <a:off x="5388291" y="1324011"/>
            <a:ext cx="966424" cy="31737"/>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Gerade Verbindung mit Pfeil 66">
            <a:extLst>
              <a:ext uri="{FF2B5EF4-FFF2-40B4-BE49-F238E27FC236}">
                <a16:creationId xmlns:a16="http://schemas.microsoft.com/office/drawing/2014/main" id="{BA2A8CE5-C38A-4597-910D-568E36CE492B}"/>
              </a:ext>
            </a:extLst>
          </p:cNvPr>
          <p:cNvCxnSpPr/>
          <p:nvPr/>
        </p:nvCxnSpPr>
        <p:spPr>
          <a:xfrm flipH="1">
            <a:off x="5388290" y="1124484"/>
            <a:ext cx="966425" cy="0"/>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C7A9B64C-3C0E-411B-89E8-3EF6C744CEA3}"/>
              </a:ext>
            </a:extLst>
          </p:cNvPr>
          <p:cNvCxnSpPr>
            <a:stCxn id="43" idx="1"/>
          </p:cNvCxnSpPr>
          <p:nvPr/>
        </p:nvCxnSpPr>
        <p:spPr>
          <a:xfrm flipH="1" flipV="1">
            <a:off x="5860833" y="3901646"/>
            <a:ext cx="619186" cy="8427"/>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FB5FC348-2FD2-4268-887C-38C54DF207DA}"/>
              </a:ext>
            </a:extLst>
          </p:cNvPr>
          <p:cNvCxnSpPr>
            <a:cxnSpLocks/>
          </p:cNvCxnSpPr>
          <p:nvPr/>
        </p:nvCxnSpPr>
        <p:spPr>
          <a:xfrm>
            <a:off x="2573902" y="3958632"/>
            <a:ext cx="778930" cy="0"/>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70" name="Gerade Verbindung mit Pfeil 69">
            <a:extLst>
              <a:ext uri="{FF2B5EF4-FFF2-40B4-BE49-F238E27FC236}">
                <a16:creationId xmlns:a16="http://schemas.microsoft.com/office/drawing/2014/main" id="{F88F87BF-4943-4851-85D8-32EA7E04524F}"/>
              </a:ext>
            </a:extLst>
          </p:cNvPr>
          <p:cNvCxnSpPr/>
          <p:nvPr/>
        </p:nvCxnSpPr>
        <p:spPr>
          <a:xfrm flipV="1">
            <a:off x="4699608" y="1733302"/>
            <a:ext cx="8067" cy="432132"/>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71" name="Inhaltsplatzhalter 3">
            <a:extLst>
              <a:ext uri="{FF2B5EF4-FFF2-40B4-BE49-F238E27FC236}">
                <a16:creationId xmlns:a16="http://schemas.microsoft.com/office/drawing/2014/main" id="{5F102F4F-6DDA-4964-A027-37BB2D58B8A3}"/>
              </a:ext>
            </a:extLst>
          </p:cNvPr>
          <p:cNvSpPr txBox="1">
            <a:spLocks/>
          </p:cNvSpPr>
          <p:nvPr/>
        </p:nvSpPr>
        <p:spPr>
          <a:xfrm>
            <a:off x="4775674" y="1903561"/>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Update</a:t>
            </a:r>
          </a:p>
        </p:txBody>
      </p:sp>
      <p:sp>
        <p:nvSpPr>
          <p:cNvPr id="72" name="Inhaltsplatzhalter 3">
            <a:extLst>
              <a:ext uri="{FF2B5EF4-FFF2-40B4-BE49-F238E27FC236}">
                <a16:creationId xmlns:a16="http://schemas.microsoft.com/office/drawing/2014/main" id="{A661E314-3AAD-4FAD-AFB2-E930BF6DC46E}"/>
              </a:ext>
            </a:extLst>
          </p:cNvPr>
          <p:cNvSpPr txBox="1">
            <a:spLocks/>
          </p:cNvSpPr>
          <p:nvPr/>
        </p:nvSpPr>
        <p:spPr>
          <a:xfrm>
            <a:off x="5698649" y="951815"/>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Update</a:t>
            </a:r>
          </a:p>
        </p:txBody>
      </p:sp>
      <p:sp>
        <p:nvSpPr>
          <p:cNvPr id="73" name="Inhaltsplatzhalter 3">
            <a:extLst>
              <a:ext uri="{FF2B5EF4-FFF2-40B4-BE49-F238E27FC236}">
                <a16:creationId xmlns:a16="http://schemas.microsoft.com/office/drawing/2014/main" id="{A6936AA4-6088-49FD-BAC5-AFB6A2737B69}"/>
              </a:ext>
            </a:extLst>
          </p:cNvPr>
          <p:cNvSpPr txBox="1">
            <a:spLocks/>
          </p:cNvSpPr>
          <p:nvPr/>
        </p:nvSpPr>
        <p:spPr>
          <a:xfrm>
            <a:off x="2989248" y="966203"/>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Initial </a:t>
            </a:r>
            <a:r>
              <a:rPr lang="de-DE" sz="800" dirty="0" err="1"/>
              <a:t>version</a:t>
            </a:r>
            <a:endParaRPr lang="de-DE" sz="800" dirty="0"/>
          </a:p>
        </p:txBody>
      </p:sp>
      <p:sp>
        <p:nvSpPr>
          <p:cNvPr id="74" name="Inhaltsplatzhalter 3">
            <a:extLst>
              <a:ext uri="{FF2B5EF4-FFF2-40B4-BE49-F238E27FC236}">
                <a16:creationId xmlns:a16="http://schemas.microsoft.com/office/drawing/2014/main" id="{01AA69AE-1EF5-4AB6-BD82-8AC148389974}"/>
              </a:ext>
            </a:extLst>
          </p:cNvPr>
          <p:cNvSpPr txBox="1">
            <a:spLocks/>
          </p:cNvSpPr>
          <p:nvPr/>
        </p:nvSpPr>
        <p:spPr>
          <a:xfrm>
            <a:off x="5624359" y="1475297"/>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 </a:t>
            </a:r>
            <a:r>
              <a:rPr lang="de-DE" sz="800" dirty="0" err="1"/>
              <a:t>for</a:t>
            </a:r>
            <a:r>
              <a:rPr lang="de-DE" sz="800" dirty="0"/>
              <a:t> </a:t>
            </a:r>
            <a:r>
              <a:rPr lang="de-DE" sz="800" dirty="0" err="1"/>
              <a:t>talks</a:t>
            </a:r>
            <a:endParaRPr lang="de-DE" sz="800" dirty="0"/>
          </a:p>
        </p:txBody>
      </p:sp>
      <p:sp>
        <p:nvSpPr>
          <p:cNvPr id="75" name="Inhaltsplatzhalter 3">
            <a:extLst>
              <a:ext uri="{FF2B5EF4-FFF2-40B4-BE49-F238E27FC236}">
                <a16:creationId xmlns:a16="http://schemas.microsoft.com/office/drawing/2014/main" id="{7791F658-9487-40D3-B486-0E6FFD26C71F}"/>
              </a:ext>
            </a:extLst>
          </p:cNvPr>
          <p:cNvSpPr txBox="1">
            <a:spLocks/>
          </p:cNvSpPr>
          <p:nvPr/>
        </p:nvSpPr>
        <p:spPr>
          <a:xfrm>
            <a:off x="2984687" y="1519488"/>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 </a:t>
            </a:r>
            <a:r>
              <a:rPr lang="de-DE" sz="800" dirty="0" err="1"/>
              <a:t>for</a:t>
            </a:r>
            <a:r>
              <a:rPr lang="de-DE" sz="800" dirty="0"/>
              <a:t> </a:t>
            </a:r>
            <a:r>
              <a:rPr lang="de-DE" sz="800" dirty="0" err="1"/>
              <a:t>talks</a:t>
            </a:r>
            <a:endParaRPr lang="de-DE" sz="800" dirty="0"/>
          </a:p>
        </p:txBody>
      </p:sp>
      <p:sp>
        <p:nvSpPr>
          <p:cNvPr id="76" name="Inhaltsplatzhalter 3">
            <a:extLst>
              <a:ext uri="{FF2B5EF4-FFF2-40B4-BE49-F238E27FC236}">
                <a16:creationId xmlns:a16="http://schemas.microsoft.com/office/drawing/2014/main" id="{46B1B735-F731-494A-AEAE-156EDEB483DE}"/>
              </a:ext>
            </a:extLst>
          </p:cNvPr>
          <p:cNvSpPr txBox="1">
            <a:spLocks/>
          </p:cNvSpPr>
          <p:nvPr/>
        </p:nvSpPr>
        <p:spPr>
          <a:xfrm>
            <a:off x="2789892" y="4034167"/>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a:t>
            </a:r>
          </a:p>
        </p:txBody>
      </p:sp>
      <p:sp>
        <p:nvSpPr>
          <p:cNvPr id="77" name="Inhaltsplatzhalter 3">
            <a:extLst>
              <a:ext uri="{FF2B5EF4-FFF2-40B4-BE49-F238E27FC236}">
                <a16:creationId xmlns:a16="http://schemas.microsoft.com/office/drawing/2014/main" id="{DEC5063F-B52A-43F7-B3D2-AC86DECF651F}"/>
              </a:ext>
            </a:extLst>
          </p:cNvPr>
          <p:cNvSpPr txBox="1">
            <a:spLocks/>
          </p:cNvSpPr>
          <p:nvPr/>
        </p:nvSpPr>
        <p:spPr>
          <a:xfrm>
            <a:off x="6053802" y="3999082"/>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a:t>
            </a:r>
          </a:p>
        </p:txBody>
      </p:sp>
      <p:cxnSp>
        <p:nvCxnSpPr>
          <p:cNvPr id="78" name="Gerade Verbindung mit Pfeil 77">
            <a:extLst>
              <a:ext uri="{FF2B5EF4-FFF2-40B4-BE49-F238E27FC236}">
                <a16:creationId xmlns:a16="http://schemas.microsoft.com/office/drawing/2014/main" id="{A7EB200C-018B-4084-9AF5-85A5E6DDB504}"/>
              </a:ext>
            </a:extLst>
          </p:cNvPr>
          <p:cNvCxnSpPr/>
          <p:nvPr/>
        </p:nvCxnSpPr>
        <p:spPr>
          <a:xfrm flipV="1">
            <a:off x="4451741" y="1733302"/>
            <a:ext cx="8067" cy="432132"/>
          </a:xfrm>
          <a:prstGeom prst="straightConnector1">
            <a:avLst/>
          </a:prstGeom>
          <a:ln>
            <a:solidFill>
              <a:srgbClr val="96969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Inhaltsplatzhalter 3">
            <a:extLst>
              <a:ext uri="{FF2B5EF4-FFF2-40B4-BE49-F238E27FC236}">
                <a16:creationId xmlns:a16="http://schemas.microsoft.com/office/drawing/2014/main" id="{1E795BA1-B4E2-44C9-8454-CF980A9D798B}"/>
              </a:ext>
            </a:extLst>
          </p:cNvPr>
          <p:cNvSpPr txBox="1">
            <a:spLocks/>
          </p:cNvSpPr>
          <p:nvPr/>
        </p:nvSpPr>
        <p:spPr>
          <a:xfrm>
            <a:off x="4142680" y="1894468"/>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a:t>
            </a:r>
          </a:p>
        </p:txBody>
      </p:sp>
      <p:cxnSp>
        <p:nvCxnSpPr>
          <p:cNvPr id="80" name="Gerade Verbindung mit Pfeil 79">
            <a:extLst>
              <a:ext uri="{FF2B5EF4-FFF2-40B4-BE49-F238E27FC236}">
                <a16:creationId xmlns:a16="http://schemas.microsoft.com/office/drawing/2014/main" id="{A85A63D4-CD62-4574-8BD1-B11ADE5E6143}"/>
              </a:ext>
            </a:extLst>
          </p:cNvPr>
          <p:cNvCxnSpPr>
            <a:cxnSpLocks/>
          </p:cNvCxnSpPr>
          <p:nvPr/>
        </p:nvCxnSpPr>
        <p:spPr>
          <a:xfrm>
            <a:off x="4461811" y="1308357"/>
            <a:ext cx="340839" cy="0"/>
          </a:xfrm>
          <a:prstGeom prst="straightConnector1">
            <a:avLst/>
          </a:prstGeom>
          <a:ln>
            <a:solidFill>
              <a:srgbClr val="96969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Inhaltsplatzhalter 3">
            <a:extLst>
              <a:ext uri="{FF2B5EF4-FFF2-40B4-BE49-F238E27FC236}">
                <a16:creationId xmlns:a16="http://schemas.microsoft.com/office/drawing/2014/main" id="{9EA22D50-0716-44BE-9359-E2DEE8A7717E}"/>
              </a:ext>
            </a:extLst>
          </p:cNvPr>
          <p:cNvSpPr txBox="1">
            <a:spLocks/>
          </p:cNvSpPr>
          <p:nvPr/>
        </p:nvSpPr>
        <p:spPr>
          <a:xfrm>
            <a:off x="4433904" y="1339034"/>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corresponds</a:t>
            </a:r>
            <a:endParaRPr lang="de-DE" sz="800" dirty="0"/>
          </a:p>
        </p:txBody>
      </p:sp>
      <p:sp>
        <p:nvSpPr>
          <p:cNvPr id="82" name="Inhaltsplatzhalter 3">
            <a:extLst>
              <a:ext uri="{FF2B5EF4-FFF2-40B4-BE49-F238E27FC236}">
                <a16:creationId xmlns:a16="http://schemas.microsoft.com/office/drawing/2014/main" id="{2CCDFCED-0323-4F0D-9FCC-AB92AEC9D3AA}"/>
              </a:ext>
            </a:extLst>
          </p:cNvPr>
          <p:cNvSpPr txBox="1">
            <a:spLocks/>
          </p:cNvSpPr>
          <p:nvPr/>
        </p:nvSpPr>
        <p:spPr>
          <a:xfrm>
            <a:off x="4862606" y="1498480"/>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prototype</a:t>
            </a:r>
          </a:p>
        </p:txBody>
      </p:sp>
      <p:sp>
        <p:nvSpPr>
          <p:cNvPr id="2" name="Rechteck 1">
            <a:extLst>
              <a:ext uri="{FF2B5EF4-FFF2-40B4-BE49-F238E27FC236}">
                <a16:creationId xmlns:a16="http://schemas.microsoft.com/office/drawing/2014/main" id="{5E6DE6BE-518C-4AC7-8AA5-10B1F3BA620D}"/>
              </a:ext>
            </a:extLst>
          </p:cNvPr>
          <p:cNvSpPr/>
          <p:nvPr/>
        </p:nvSpPr>
        <p:spPr>
          <a:xfrm>
            <a:off x="3324967" y="900064"/>
            <a:ext cx="2562576" cy="1248437"/>
          </a:xfrm>
          <a:prstGeom prst="rect">
            <a:avLst/>
          </a:prstGeom>
          <a:solidFill>
            <a:schemeClr val="bg1">
              <a:lumMod val="85000"/>
              <a:alpha val="84000"/>
            </a:schemeClr>
          </a:solidFill>
          <a:ln>
            <a:solidFill>
              <a:srgbClr val="969696">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a:extLst>
              <a:ext uri="{FF2B5EF4-FFF2-40B4-BE49-F238E27FC236}">
                <a16:creationId xmlns:a16="http://schemas.microsoft.com/office/drawing/2014/main" id="{C067C4FF-85CF-4AB9-8A2F-F5F5FA9CB83C}"/>
              </a:ext>
            </a:extLst>
          </p:cNvPr>
          <p:cNvSpPr/>
          <p:nvPr/>
        </p:nvSpPr>
        <p:spPr>
          <a:xfrm>
            <a:off x="244482" y="901120"/>
            <a:ext cx="3087219" cy="3600008"/>
          </a:xfrm>
          <a:prstGeom prst="rect">
            <a:avLst/>
          </a:prstGeom>
          <a:solidFill>
            <a:schemeClr val="bg1">
              <a:lumMod val="85000"/>
              <a:alpha val="84000"/>
            </a:schemeClr>
          </a:solidFill>
          <a:ln>
            <a:solidFill>
              <a:srgbClr val="969696">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5" name="Rechteck 84">
            <a:extLst>
              <a:ext uri="{FF2B5EF4-FFF2-40B4-BE49-F238E27FC236}">
                <a16:creationId xmlns:a16="http://schemas.microsoft.com/office/drawing/2014/main" id="{55C11AEC-84AE-4581-8D0B-65D0150E4402}"/>
              </a:ext>
            </a:extLst>
          </p:cNvPr>
          <p:cNvSpPr/>
          <p:nvPr/>
        </p:nvSpPr>
        <p:spPr>
          <a:xfrm>
            <a:off x="5889837" y="901120"/>
            <a:ext cx="3087219" cy="3600008"/>
          </a:xfrm>
          <a:prstGeom prst="rect">
            <a:avLst/>
          </a:prstGeom>
          <a:solidFill>
            <a:schemeClr val="bg1">
              <a:lumMod val="85000"/>
              <a:alpha val="84000"/>
            </a:schemeClr>
          </a:solidFill>
          <a:ln>
            <a:solidFill>
              <a:srgbClr val="969696">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23773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12EFC876-C82C-4491-903E-B5F596C86D1B}"/>
              </a:ext>
            </a:extLst>
          </p:cNvPr>
          <p:cNvSpPr/>
          <p:nvPr/>
        </p:nvSpPr>
        <p:spPr>
          <a:xfrm>
            <a:off x="417443" y="2343254"/>
            <a:ext cx="5625547" cy="1395351"/>
          </a:xfrm>
          <a:prstGeom prst="rect">
            <a:avLst/>
          </a:prstGeom>
          <a:solidFill>
            <a:schemeClr val="bg1"/>
          </a:solidFill>
          <a:ln w="15875">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A04B80A2-A670-485E-BE1A-D6420E1D670D}"/>
              </a:ext>
            </a:extLst>
          </p:cNvPr>
          <p:cNvSpPr/>
          <p:nvPr/>
        </p:nvSpPr>
        <p:spPr>
          <a:xfrm>
            <a:off x="417442" y="1432728"/>
            <a:ext cx="5625548" cy="872034"/>
          </a:xfrm>
          <a:prstGeom prst="rect">
            <a:avLst/>
          </a:prstGeom>
          <a:solidFill>
            <a:schemeClr val="bg1"/>
          </a:solidFill>
          <a:ln w="15875">
            <a:solidFill>
              <a:srgbClr val="878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platzhalter 2"/>
          <p:cNvSpPr>
            <a:spLocks noGrp="1"/>
          </p:cNvSpPr>
          <p:nvPr>
            <p:ph type="body" sz="quarter" idx="18"/>
          </p:nvPr>
        </p:nvSpPr>
        <p:spPr>
          <a:xfrm>
            <a:off x="417443" y="728259"/>
            <a:ext cx="5625548" cy="665976"/>
          </a:xfrm>
        </p:spPr>
        <p:style>
          <a:lnRef idx="2">
            <a:schemeClr val="accent1">
              <a:shade val="50000"/>
            </a:schemeClr>
          </a:lnRef>
          <a:fillRef idx="1">
            <a:schemeClr val="accent1"/>
          </a:fillRef>
          <a:effectRef idx="0">
            <a:schemeClr val="accent1"/>
          </a:effectRef>
          <a:fontRef idx="minor">
            <a:schemeClr val="lt1"/>
          </a:fontRef>
        </p:style>
        <p:txBody>
          <a:bodyPr/>
          <a:lstStyle/>
          <a:p>
            <a:r>
              <a:rPr lang="de-DE" b="1" dirty="0">
                <a:solidFill>
                  <a:schemeClr val="bg1"/>
                </a:solidFill>
              </a:rPr>
              <a:t>Usability </a:t>
            </a:r>
            <a:r>
              <a:rPr lang="de-DE" b="1" dirty="0" err="1">
                <a:solidFill>
                  <a:schemeClr val="bg1"/>
                </a:solidFill>
              </a:rPr>
              <a:t>Requirements</a:t>
            </a:r>
            <a:r>
              <a:rPr lang="de-DE" b="1" dirty="0">
                <a:solidFill>
                  <a:schemeClr val="bg1"/>
                </a:solidFill>
              </a:rPr>
              <a:t> do </a:t>
            </a:r>
            <a:r>
              <a:rPr lang="en-US" b="1" dirty="0">
                <a:solidFill>
                  <a:schemeClr val="bg1"/>
                </a:solidFill>
              </a:rPr>
              <a:t>measure how well the system must do what it does. It is often measured via an interval (Questionnaire) or range (time, errors).</a:t>
            </a:r>
          </a:p>
          <a:p>
            <a:endParaRPr lang="de-DE" dirty="0">
              <a:solidFill>
                <a:schemeClr val="bg1"/>
              </a:solidFill>
            </a:endParaRPr>
          </a:p>
        </p:txBody>
      </p:sp>
      <p:sp>
        <p:nvSpPr>
          <p:cNvPr id="5" name="Titel 4"/>
          <p:cNvSpPr>
            <a:spLocks noGrp="1"/>
          </p:cNvSpPr>
          <p:nvPr>
            <p:ph type="title"/>
          </p:nvPr>
        </p:nvSpPr>
        <p:spPr>
          <a:xfrm>
            <a:off x="417443" y="305147"/>
            <a:ext cx="8299174" cy="872034"/>
          </a:xfrm>
        </p:spPr>
        <p:txBody>
          <a:bodyPr/>
          <a:lstStyle/>
          <a:p>
            <a:r>
              <a:rPr lang="de-DE" sz="2400" dirty="0" err="1"/>
              <a:t>Specify</a:t>
            </a:r>
            <a:r>
              <a:rPr lang="de-DE" sz="2400" dirty="0"/>
              <a:t> </a:t>
            </a:r>
            <a:r>
              <a:rPr lang="de-DE" sz="2400" dirty="0" err="1"/>
              <a:t>the</a:t>
            </a:r>
            <a:r>
              <a:rPr lang="de-DE" sz="2400" dirty="0"/>
              <a:t> User </a:t>
            </a:r>
            <a:r>
              <a:rPr lang="de-DE" sz="2400" dirty="0" err="1"/>
              <a:t>Requirements</a:t>
            </a:r>
            <a:r>
              <a:rPr lang="de-DE" sz="2400" dirty="0"/>
              <a:t> </a:t>
            </a:r>
            <a:r>
              <a:rPr lang="de-DE" sz="2400" dirty="0">
                <a:sym typeface="Wingdings" panose="05000000000000000000" pitchFamily="2" charset="2"/>
              </a:rPr>
              <a:t> Create Usability </a:t>
            </a:r>
            <a:r>
              <a:rPr lang="de-DE" sz="2400" dirty="0" err="1">
                <a:sym typeface="Wingdings" panose="05000000000000000000" pitchFamily="2" charset="2"/>
              </a:rPr>
              <a:t>Requirements</a:t>
            </a:r>
            <a:endParaRPr lang="de-DE" sz="2400" dirty="0"/>
          </a:p>
        </p:txBody>
      </p:sp>
      <p:sp>
        <p:nvSpPr>
          <p:cNvPr id="6" name="Datumsplatzhalter 5"/>
          <p:cNvSpPr>
            <a:spLocks noGrp="1"/>
          </p:cNvSpPr>
          <p:nvPr>
            <p:ph type="dt" sz="half" idx="26"/>
          </p:nvPr>
        </p:nvSpPr>
        <p:spPr/>
        <p:txBody>
          <a:bodyPr/>
          <a:lstStyle/>
          <a:p>
            <a:pPr algn="ctr" defTabSz="685800">
              <a:spcBef>
                <a:spcPts val="150"/>
              </a:spcBef>
              <a:defRPr/>
            </a:pPr>
            <a:r>
              <a:rPr lang="en-US" sz="600" cap="all" dirty="0">
                <a:solidFill>
                  <a:srgbClr val="8E9295"/>
                </a:solidFill>
                <a:latin typeface="Verdana"/>
              </a:rPr>
              <a:t> </a:t>
            </a:r>
          </a:p>
        </p:txBody>
      </p:sp>
      <p:sp>
        <p:nvSpPr>
          <p:cNvPr id="7" name="Fußzeilenplatzhalter 6"/>
          <p:cNvSpPr>
            <a:spLocks noGrp="1"/>
          </p:cNvSpPr>
          <p:nvPr>
            <p:ph type="ftr" sz="quarter" idx="27"/>
          </p:nvPr>
        </p:nvSpPr>
        <p:spPr/>
        <p:txBody>
          <a:bodyPr/>
          <a:lstStyle/>
          <a:p>
            <a:pPr defTabSz="685800">
              <a:defRPr/>
            </a:pPr>
            <a:endParaRPr lang="en-IN" sz="600" b="0">
              <a:solidFill>
                <a:srgbClr val="8E9295"/>
              </a:solidFill>
              <a:latin typeface="Verdana"/>
            </a:endParaRPr>
          </a:p>
        </p:txBody>
      </p:sp>
      <p:sp>
        <p:nvSpPr>
          <p:cNvPr id="8" name="Foliennummernplatzhalter 7"/>
          <p:cNvSpPr>
            <a:spLocks noGrp="1"/>
          </p:cNvSpPr>
          <p:nvPr>
            <p:ph type="sldNum" sz="quarter" idx="28"/>
          </p:nvPr>
        </p:nvSpPr>
        <p:spPr/>
        <p:txBody>
          <a:bodyPr/>
          <a:lstStyle/>
          <a:p>
            <a:pPr defTabSz="685800">
              <a:defRPr/>
            </a:pPr>
            <a:fld id="{DF09BF93-3748-4C85-A40E-6CE8D618504B}" type="slidenum">
              <a:rPr lang="en-IN" sz="600" b="0">
                <a:solidFill>
                  <a:srgbClr val="8E9295"/>
                </a:solidFill>
                <a:latin typeface="Verdana"/>
              </a:rPr>
              <a:pPr defTabSz="685800">
                <a:defRPr/>
              </a:pPr>
              <a:t>49</a:t>
            </a:fld>
            <a:endParaRPr lang="en-IN" sz="600" b="0">
              <a:solidFill>
                <a:srgbClr val="8E9295"/>
              </a:solidFill>
              <a:latin typeface="Verdana"/>
            </a:endParaRPr>
          </a:p>
        </p:txBody>
      </p:sp>
      <p:sp>
        <p:nvSpPr>
          <p:cNvPr id="11" name="Inhaltsplatzhalter 2"/>
          <p:cNvSpPr txBox="1">
            <a:spLocks/>
          </p:cNvSpPr>
          <p:nvPr/>
        </p:nvSpPr>
        <p:spPr>
          <a:xfrm>
            <a:off x="417442" y="1432728"/>
            <a:ext cx="5754757" cy="2739142"/>
          </a:xfrm>
          <a:prstGeom prst="rect">
            <a:avLst/>
          </a:prstGeom>
        </p:spPr>
        <p:txBody>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i="1" dirty="0"/>
              <a:t>“The configuration software [wireless router] should be intuitive to use”</a:t>
            </a:r>
          </a:p>
          <a:p>
            <a:pPr marL="0" indent="0">
              <a:buNone/>
            </a:pPr>
            <a:r>
              <a:rPr lang="en-US" sz="1200" dirty="0">
                <a:solidFill>
                  <a:srgbClr val="FF0000"/>
                </a:solidFill>
                <a:sym typeface="Wingdings" panose="05000000000000000000" pitchFamily="2" charset="2"/>
              </a:rPr>
              <a:t> What means intuitive? How can I measure this? </a:t>
            </a:r>
            <a:endParaRPr lang="en-US" sz="1050" i="1" dirty="0"/>
          </a:p>
          <a:p>
            <a:pPr marL="0" indent="0">
              <a:buNone/>
            </a:pPr>
            <a:r>
              <a:rPr lang="en-US" sz="1200" dirty="0"/>
              <a:t>Ambition: Make the configuration software easy to use</a:t>
            </a:r>
          </a:p>
          <a:p>
            <a:r>
              <a:rPr lang="en-US" sz="1200" dirty="0">
                <a:solidFill>
                  <a:srgbClr val="FF0000"/>
                </a:solidFill>
              </a:rPr>
              <a:t>Scale: </a:t>
            </a:r>
            <a:r>
              <a:rPr lang="en-US" sz="1200" dirty="0"/>
              <a:t>Average time required for a Novice to configure the wireless router for WPA.</a:t>
            </a:r>
          </a:p>
          <a:p>
            <a:r>
              <a:rPr lang="en-US" sz="1200" dirty="0">
                <a:solidFill>
                  <a:srgbClr val="FF0000"/>
                </a:solidFill>
              </a:rPr>
              <a:t>Meter: </a:t>
            </a:r>
            <a:r>
              <a:rPr lang="en-US" sz="1200" dirty="0"/>
              <a:t>Measurements obtained on 100 Novices during user interface</a:t>
            </a:r>
          </a:p>
          <a:p>
            <a:r>
              <a:rPr lang="en-US" sz="1200" dirty="0">
                <a:solidFill>
                  <a:srgbClr val="FF0000"/>
                </a:solidFill>
              </a:rPr>
              <a:t>Minimum: </a:t>
            </a:r>
            <a:r>
              <a:rPr lang="en-US" sz="1200" dirty="0"/>
              <a:t>Less than 30 seconds </a:t>
            </a:r>
            <a:r>
              <a:rPr lang="en-US" sz="1200" i="1" dirty="0"/>
              <a:t>(Pass/Fail criteria for testing)</a:t>
            </a:r>
          </a:p>
          <a:p>
            <a:r>
              <a:rPr lang="en-US" sz="1200" dirty="0">
                <a:solidFill>
                  <a:srgbClr val="FF0000"/>
                </a:solidFill>
              </a:rPr>
              <a:t>Target: </a:t>
            </a:r>
            <a:r>
              <a:rPr lang="en-US" sz="1200" dirty="0"/>
              <a:t>Less than 25 seconds </a:t>
            </a:r>
            <a:r>
              <a:rPr lang="en-US" sz="1200" i="1" dirty="0"/>
              <a:t>(If passed: Success Rating)</a:t>
            </a:r>
            <a:endParaRPr lang="en-US" sz="1200" dirty="0"/>
          </a:p>
          <a:p>
            <a:r>
              <a:rPr lang="en-US" sz="1200" dirty="0">
                <a:solidFill>
                  <a:srgbClr val="FF0000"/>
                </a:solidFill>
              </a:rPr>
              <a:t>(Outstanding): </a:t>
            </a:r>
            <a:r>
              <a:rPr lang="en-US" sz="1200" dirty="0"/>
              <a:t>Less than 20 seconds </a:t>
            </a:r>
            <a:r>
              <a:rPr lang="en-US" sz="1200" i="1" dirty="0"/>
              <a:t>(If passed: Success Rating)</a:t>
            </a:r>
            <a:endParaRPr lang="en-US" sz="1200" dirty="0"/>
          </a:p>
          <a:p>
            <a:pPr>
              <a:spcAft>
                <a:spcPts val="450"/>
              </a:spcAft>
              <a:buFont typeface="Wingdings"/>
              <a:buChar char="à"/>
            </a:pPr>
            <a:endParaRPr lang="en-US" sz="1200" b="1" dirty="0"/>
          </a:p>
          <a:p>
            <a:pPr>
              <a:spcAft>
                <a:spcPts val="450"/>
              </a:spcAft>
              <a:buFont typeface="Wingdings"/>
              <a:buChar char="à"/>
            </a:pPr>
            <a:r>
              <a:rPr lang="en-US" sz="1200" b="1" dirty="0"/>
              <a:t> “The configuration of the wireless router should be performed within 20 seconds to max 30 seconds by novices without any additional help.”</a:t>
            </a:r>
          </a:p>
          <a:p>
            <a:pPr marL="0" indent="0">
              <a:spcBef>
                <a:spcPts val="0"/>
              </a:spcBef>
              <a:buNone/>
            </a:pPr>
            <a:r>
              <a:rPr lang="en-US" sz="1200" i="1" dirty="0"/>
              <a:t>   Note: A novice is a user with no prior experience with any router software</a:t>
            </a:r>
          </a:p>
          <a:p>
            <a:pPr marL="0" indent="0">
              <a:buNone/>
            </a:pPr>
            <a:endParaRPr lang="en-US" sz="1050" dirty="0"/>
          </a:p>
          <a:p>
            <a:pPr marL="257175" indent="-257175">
              <a:buFont typeface="+mj-lt"/>
              <a:buAutoNum type="arabicPeriod"/>
            </a:pPr>
            <a:endParaRPr lang="en-US" sz="1050" dirty="0"/>
          </a:p>
          <a:p>
            <a:endParaRPr lang="en-US" sz="1050" dirty="0"/>
          </a:p>
        </p:txBody>
      </p:sp>
      <p:sp>
        <p:nvSpPr>
          <p:cNvPr id="13" name="Nach unten gekrümmter Pfeil 12"/>
          <p:cNvSpPr/>
          <p:nvPr/>
        </p:nvSpPr>
        <p:spPr>
          <a:xfrm rot="5400000">
            <a:off x="3923576" y="1872146"/>
            <a:ext cx="477894" cy="310352"/>
          </a:xfrm>
          <a:prstGeom prst="curvedDownArrow">
            <a:avLst>
              <a:gd name="adj1" fmla="val 25000"/>
              <a:gd name="adj2" fmla="val 62923"/>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endParaRPr lang="de-DE" sz="1050" dirty="0" err="1">
              <a:solidFill>
                <a:schemeClr val="tx1"/>
              </a:solidFill>
            </a:endParaRPr>
          </a:p>
        </p:txBody>
      </p:sp>
    </p:spTree>
    <p:extLst>
      <p:ext uri="{BB962C8B-B14F-4D97-AF65-F5344CB8AC3E}">
        <p14:creationId xmlns:p14="http://schemas.microsoft.com/office/powerpoint/2010/main" val="337738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A2BA0C1E-7BE0-4EA4-93B2-80850F76EFF7}"/>
              </a:ext>
            </a:extLst>
          </p:cNvPr>
          <p:cNvSpPr>
            <a:spLocks noGrp="1"/>
          </p:cNvSpPr>
          <p:nvPr>
            <p:ph type="title"/>
          </p:nvPr>
        </p:nvSpPr>
        <p:spPr>
          <a:xfrm>
            <a:off x="539749" y="1011286"/>
            <a:ext cx="7516669" cy="436017"/>
          </a:xfrm>
        </p:spPr>
        <p:txBody>
          <a:bodyPr/>
          <a:lstStyle/>
          <a:p>
            <a:r>
              <a:rPr lang="de-DE" dirty="0"/>
              <a:t>2. </a:t>
            </a:r>
            <a:r>
              <a:rPr lang="de-DE" dirty="0" err="1"/>
              <a:t>From</a:t>
            </a:r>
            <a:r>
              <a:rPr lang="de-DE" dirty="0"/>
              <a:t> </a:t>
            </a:r>
            <a:r>
              <a:rPr lang="de-DE" dirty="0" err="1"/>
              <a:t>Ideas</a:t>
            </a:r>
            <a:r>
              <a:rPr lang="de-DE" dirty="0"/>
              <a:t> </a:t>
            </a:r>
            <a:r>
              <a:rPr lang="de-DE" dirty="0" err="1"/>
              <a:t>to</a:t>
            </a:r>
            <a:r>
              <a:rPr lang="de-DE" dirty="0"/>
              <a:t> </a:t>
            </a:r>
            <a:r>
              <a:rPr lang="de-DE" dirty="0" err="1"/>
              <a:t>Product</a:t>
            </a:r>
            <a:r>
              <a:rPr lang="de-DE" dirty="0"/>
              <a:t> </a:t>
            </a:r>
            <a:r>
              <a:rPr lang="de-DE" dirty="0" err="1"/>
              <a:t>Requirements</a:t>
            </a:r>
            <a:endParaRPr lang="sr-Latn-CS" b="0" dirty="0"/>
          </a:p>
        </p:txBody>
      </p:sp>
      <p:sp>
        <p:nvSpPr>
          <p:cNvPr id="8" name="Foliennummernplatzhalter 7">
            <a:extLst>
              <a:ext uri="{FF2B5EF4-FFF2-40B4-BE49-F238E27FC236}">
                <a16:creationId xmlns:a16="http://schemas.microsoft.com/office/drawing/2014/main" id="{B4709D36-B4EC-4703-8CE4-A0457C99B432}"/>
              </a:ext>
            </a:extLst>
          </p:cNvPr>
          <p:cNvSpPr>
            <a:spLocks noGrp="1"/>
          </p:cNvSpPr>
          <p:nvPr>
            <p:ph type="sldNum" sz="quarter" idx="11"/>
          </p:nvPr>
        </p:nvSpPr>
        <p:spPr/>
        <p:txBody>
          <a:bodyPr/>
          <a:lstStyle/>
          <a:p>
            <a:fld id="{45D25029-37DE-484F-BFE0-9B37AF2B26B8}" type="slidenum">
              <a:rPr lang="de-DE" smtClean="0"/>
              <a:pPr/>
              <a:t>5</a:t>
            </a:fld>
            <a:endParaRPr lang="de-DE" dirty="0"/>
          </a:p>
        </p:txBody>
      </p:sp>
      <p:sp>
        <p:nvSpPr>
          <p:cNvPr id="2" name="Fußzeilenplatzhalter 1">
            <a:extLst>
              <a:ext uri="{FF2B5EF4-FFF2-40B4-BE49-F238E27FC236}">
                <a16:creationId xmlns:a16="http://schemas.microsoft.com/office/drawing/2014/main" id="{931BEC8B-5A45-4C7F-9B47-9A1E161FAC78}"/>
              </a:ext>
            </a:extLst>
          </p:cNvPr>
          <p:cNvSpPr>
            <a:spLocks noGrp="1"/>
          </p:cNvSpPr>
          <p:nvPr>
            <p:ph type="ftr" sz="quarter" idx="10"/>
          </p:nvPr>
        </p:nvSpPr>
        <p:spPr/>
        <p:txBody>
          <a:bodyPr/>
          <a:lstStyle/>
          <a:p>
            <a:r>
              <a:rPr lang="de-DE"/>
              <a:t>Referent_in ergänzen bitte | Folientitel in Kurzform</a:t>
            </a:r>
            <a:endParaRPr lang="de-DE" dirty="0"/>
          </a:p>
        </p:txBody>
      </p:sp>
    </p:spTree>
    <p:extLst>
      <p:ext uri="{BB962C8B-B14F-4D97-AF65-F5344CB8AC3E}">
        <p14:creationId xmlns:p14="http://schemas.microsoft.com/office/powerpoint/2010/main" val="24385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3FD865B-F943-4D46-8ED2-C24D189544A5}"/>
              </a:ext>
            </a:extLst>
          </p:cNvPr>
          <p:cNvSpPr>
            <a:spLocks noGrp="1"/>
          </p:cNvSpPr>
          <p:nvPr>
            <p:ph idx="1"/>
          </p:nvPr>
        </p:nvSpPr>
        <p:spPr>
          <a:xfrm>
            <a:off x="540000" y="1341782"/>
            <a:ext cx="7524500" cy="3075417"/>
          </a:xfrm>
        </p:spPr>
        <p:txBody>
          <a:bodyPr/>
          <a:lstStyle/>
          <a:p>
            <a:pPr marL="342900" indent="-342900">
              <a:buFont typeface="Arial" panose="020B0604020202020204" pitchFamily="34" charset="0"/>
              <a:buChar char="•"/>
            </a:pPr>
            <a:r>
              <a:rPr lang="de-DE" dirty="0"/>
              <a:t>Create </a:t>
            </a:r>
            <a:r>
              <a:rPr lang="de-DE" dirty="0" err="1"/>
              <a:t>usability</a:t>
            </a:r>
            <a:r>
              <a:rPr lang="de-DE" dirty="0"/>
              <a:t> </a:t>
            </a:r>
            <a:r>
              <a:rPr lang="de-DE" dirty="0" err="1"/>
              <a:t>requirements</a:t>
            </a:r>
            <a:endParaRPr lang="de-DE" dirty="0"/>
          </a:p>
        </p:txBody>
      </p:sp>
      <p:sp>
        <p:nvSpPr>
          <p:cNvPr id="3" name="Titel 2">
            <a:extLst>
              <a:ext uri="{FF2B5EF4-FFF2-40B4-BE49-F238E27FC236}">
                <a16:creationId xmlns:a16="http://schemas.microsoft.com/office/drawing/2014/main" id="{507E921A-DD00-4E77-A959-28825EA86684}"/>
              </a:ext>
            </a:extLst>
          </p:cNvPr>
          <p:cNvSpPr>
            <a:spLocks noGrp="1"/>
          </p:cNvSpPr>
          <p:nvPr>
            <p:ph type="title"/>
          </p:nvPr>
        </p:nvSpPr>
        <p:spPr>
          <a:xfrm>
            <a:off x="539750" y="305147"/>
            <a:ext cx="7524750" cy="872034"/>
          </a:xfrm>
        </p:spPr>
        <p:txBody>
          <a:bodyPr/>
          <a:lstStyle/>
          <a:p>
            <a:r>
              <a:rPr lang="de-DE" i="1" dirty="0"/>
              <a:t>Training – Usability </a:t>
            </a:r>
            <a:r>
              <a:rPr lang="de-DE" i="1" dirty="0" err="1"/>
              <a:t>Requirement</a:t>
            </a:r>
            <a:r>
              <a:rPr lang="de-DE" i="1" dirty="0"/>
              <a:t>: Webshop Booking Hotel</a:t>
            </a:r>
          </a:p>
        </p:txBody>
      </p:sp>
      <p:sp>
        <p:nvSpPr>
          <p:cNvPr id="4" name="Fußzeilenplatzhalter 3">
            <a:extLst>
              <a:ext uri="{FF2B5EF4-FFF2-40B4-BE49-F238E27FC236}">
                <a16:creationId xmlns:a16="http://schemas.microsoft.com/office/drawing/2014/main" id="{EB80571F-CB9F-4899-B8FC-A37F4873786A}"/>
              </a:ext>
            </a:extLst>
          </p:cNvPr>
          <p:cNvSpPr>
            <a:spLocks noGrp="1"/>
          </p:cNvSpPr>
          <p:nvPr>
            <p:ph type="ftr" sz="quarter" idx="10"/>
          </p:nvPr>
        </p:nvSpPr>
        <p:spPr/>
        <p:txBody>
          <a:bodyPr/>
          <a:lstStyle/>
          <a:p>
            <a:r>
              <a:rPr lang="de-DE"/>
              <a:t>Referent_in ergänzen bitte | Folientitel in Kurzform</a:t>
            </a:r>
            <a:endParaRPr lang="de-DE" dirty="0"/>
          </a:p>
        </p:txBody>
      </p:sp>
      <p:sp>
        <p:nvSpPr>
          <p:cNvPr id="5" name="Foliennummernplatzhalter 4">
            <a:extLst>
              <a:ext uri="{FF2B5EF4-FFF2-40B4-BE49-F238E27FC236}">
                <a16:creationId xmlns:a16="http://schemas.microsoft.com/office/drawing/2014/main" id="{BCF0F36E-952F-4A03-A7B9-A699459DFA38}"/>
              </a:ext>
            </a:extLst>
          </p:cNvPr>
          <p:cNvSpPr>
            <a:spLocks noGrp="1"/>
          </p:cNvSpPr>
          <p:nvPr>
            <p:ph type="sldNum" sz="quarter" idx="11"/>
          </p:nvPr>
        </p:nvSpPr>
        <p:spPr/>
        <p:txBody>
          <a:bodyPr/>
          <a:lstStyle/>
          <a:p>
            <a:fld id="{45D25029-37DE-484F-BFE0-9B37AF2B26B8}" type="slidenum">
              <a:rPr lang="de-DE" smtClean="0"/>
              <a:pPr/>
              <a:t>50</a:t>
            </a:fld>
            <a:endParaRPr lang="de-DE" dirty="0"/>
          </a:p>
        </p:txBody>
      </p:sp>
    </p:spTree>
    <p:extLst>
      <p:ext uri="{BB962C8B-B14F-4D97-AF65-F5344CB8AC3E}">
        <p14:creationId xmlns:p14="http://schemas.microsoft.com/office/powerpoint/2010/main" val="20443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0585250-0672-4ACF-9476-F9D3A4A0655F}"/>
              </a:ext>
            </a:extLst>
          </p:cNvPr>
          <p:cNvSpPr>
            <a:spLocks noGrp="1"/>
          </p:cNvSpPr>
          <p:nvPr>
            <p:ph type="title"/>
          </p:nvPr>
        </p:nvSpPr>
        <p:spPr/>
        <p:txBody>
          <a:bodyPr/>
          <a:lstStyle/>
          <a:p>
            <a:r>
              <a:rPr lang="de-DE" dirty="0"/>
              <a:t>Components </a:t>
            </a:r>
            <a:r>
              <a:rPr lang="de-DE" dirty="0" err="1"/>
              <a:t>of</a:t>
            </a:r>
            <a:r>
              <a:rPr lang="de-DE" dirty="0"/>
              <a:t> a Usability Test </a:t>
            </a:r>
          </a:p>
        </p:txBody>
      </p:sp>
      <p:sp>
        <p:nvSpPr>
          <p:cNvPr id="4" name="Fußzeilenplatzhalter 3">
            <a:extLst>
              <a:ext uri="{FF2B5EF4-FFF2-40B4-BE49-F238E27FC236}">
                <a16:creationId xmlns:a16="http://schemas.microsoft.com/office/drawing/2014/main" id="{3AB1018F-DA39-45D4-B98E-24B48B29E757}"/>
              </a:ext>
            </a:extLst>
          </p:cNvPr>
          <p:cNvSpPr>
            <a:spLocks noGrp="1"/>
          </p:cNvSpPr>
          <p:nvPr>
            <p:ph type="ftr" sz="quarter" idx="10"/>
          </p:nvPr>
        </p:nvSpPr>
        <p:spPr/>
        <p:txBody>
          <a:bodyPr/>
          <a:lstStyle/>
          <a:p>
            <a:r>
              <a:rPr lang="de-DE"/>
              <a:t>Referent_in ergänzen bitte | Folientitel in Kurzform</a:t>
            </a:r>
            <a:endParaRPr lang="de-DE" dirty="0"/>
          </a:p>
        </p:txBody>
      </p:sp>
      <p:sp>
        <p:nvSpPr>
          <p:cNvPr id="5" name="Foliennummernplatzhalter 4">
            <a:extLst>
              <a:ext uri="{FF2B5EF4-FFF2-40B4-BE49-F238E27FC236}">
                <a16:creationId xmlns:a16="http://schemas.microsoft.com/office/drawing/2014/main" id="{1FF6D1C2-C495-44DB-8DB5-6C1378D0FA19}"/>
              </a:ext>
            </a:extLst>
          </p:cNvPr>
          <p:cNvSpPr>
            <a:spLocks noGrp="1"/>
          </p:cNvSpPr>
          <p:nvPr>
            <p:ph type="sldNum" sz="quarter" idx="11"/>
          </p:nvPr>
        </p:nvSpPr>
        <p:spPr/>
        <p:txBody>
          <a:bodyPr/>
          <a:lstStyle/>
          <a:p>
            <a:fld id="{45D25029-37DE-484F-BFE0-9B37AF2B26B8}" type="slidenum">
              <a:rPr lang="de-DE" smtClean="0"/>
              <a:pPr/>
              <a:t>51</a:t>
            </a:fld>
            <a:endParaRPr lang="de-DE" dirty="0"/>
          </a:p>
        </p:txBody>
      </p:sp>
      <p:sp>
        <p:nvSpPr>
          <p:cNvPr id="6" name="Würfel 5">
            <a:extLst>
              <a:ext uri="{FF2B5EF4-FFF2-40B4-BE49-F238E27FC236}">
                <a16:creationId xmlns:a16="http://schemas.microsoft.com/office/drawing/2014/main" id="{9F17293A-FBDA-4353-AF8F-560DBCEEE9F8}"/>
              </a:ext>
            </a:extLst>
          </p:cNvPr>
          <p:cNvSpPr/>
          <p:nvPr/>
        </p:nvSpPr>
        <p:spPr>
          <a:xfrm>
            <a:off x="364265" y="997201"/>
            <a:ext cx="2419280" cy="1336159"/>
          </a:xfrm>
          <a:prstGeom prst="cub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7" name="Textfeld 6">
            <a:extLst>
              <a:ext uri="{FF2B5EF4-FFF2-40B4-BE49-F238E27FC236}">
                <a16:creationId xmlns:a16="http://schemas.microsoft.com/office/drawing/2014/main" id="{084C4AA8-37E8-4128-A4D1-7773816C94EE}"/>
              </a:ext>
            </a:extLst>
          </p:cNvPr>
          <p:cNvSpPr txBox="1"/>
          <p:nvPr/>
        </p:nvSpPr>
        <p:spPr>
          <a:xfrm>
            <a:off x="653817" y="1612754"/>
            <a:ext cx="1418658" cy="353943"/>
          </a:xfrm>
          <a:prstGeom prst="rect">
            <a:avLst/>
          </a:prstGeom>
          <a:noFill/>
        </p:spPr>
        <p:txBody>
          <a:bodyPr wrap="none" lIns="0" tIns="0" rIns="0" rtlCol="0" anchor="ctr">
            <a:spAutoFit/>
          </a:bodyPr>
          <a:lstStyle/>
          <a:p>
            <a:pPr algn="l"/>
            <a:r>
              <a:rPr lang="de-DE" sz="2000" b="1" dirty="0">
                <a:solidFill>
                  <a:schemeClr val="bg1"/>
                </a:solidFill>
              </a:rPr>
              <a:t>Prototype</a:t>
            </a:r>
          </a:p>
        </p:txBody>
      </p:sp>
      <p:sp>
        <p:nvSpPr>
          <p:cNvPr id="8" name="Würfel 7">
            <a:extLst>
              <a:ext uri="{FF2B5EF4-FFF2-40B4-BE49-F238E27FC236}">
                <a16:creationId xmlns:a16="http://schemas.microsoft.com/office/drawing/2014/main" id="{BB02D769-7E56-4EE9-A293-168241F2F505}"/>
              </a:ext>
            </a:extLst>
          </p:cNvPr>
          <p:cNvSpPr/>
          <p:nvPr/>
        </p:nvSpPr>
        <p:spPr>
          <a:xfrm>
            <a:off x="3362360" y="997200"/>
            <a:ext cx="2419280" cy="1336159"/>
          </a:xfrm>
          <a:prstGeom prst="cub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9" name="Textfeld 8">
            <a:extLst>
              <a:ext uri="{FF2B5EF4-FFF2-40B4-BE49-F238E27FC236}">
                <a16:creationId xmlns:a16="http://schemas.microsoft.com/office/drawing/2014/main" id="{3A6D662F-F55E-4C1E-A4AF-C96A19B46E3C}"/>
              </a:ext>
            </a:extLst>
          </p:cNvPr>
          <p:cNvSpPr txBox="1"/>
          <p:nvPr/>
        </p:nvSpPr>
        <p:spPr>
          <a:xfrm>
            <a:off x="3471159" y="1448628"/>
            <a:ext cx="1912382" cy="661720"/>
          </a:xfrm>
          <a:prstGeom prst="rect">
            <a:avLst/>
          </a:prstGeom>
          <a:noFill/>
        </p:spPr>
        <p:txBody>
          <a:bodyPr wrap="square" lIns="0" tIns="0" rIns="0" rtlCol="0" anchor="ctr">
            <a:spAutoFit/>
          </a:bodyPr>
          <a:lstStyle/>
          <a:p>
            <a:pPr algn="ctr"/>
            <a:r>
              <a:rPr lang="de-DE" sz="2000" b="1" dirty="0">
                <a:solidFill>
                  <a:schemeClr val="bg1"/>
                </a:solidFill>
              </a:rPr>
              <a:t>Usability lab </a:t>
            </a:r>
            <a:r>
              <a:rPr lang="de-DE" sz="2000" b="1" dirty="0" err="1">
                <a:solidFill>
                  <a:schemeClr val="bg1"/>
                </a:solidFill>
              </a:rPr>
              <a:t>and</a:t>
            </a:r>
            <a:r>
              <a:rPr lang="de-DE" sz="2000" b="1" dirty="0">
                <a:solidFill>
                  <a:schemeClr val="bg1"/>
                </a:solidFill>
              </a:rPr>
              <a:t> </a:t>
            </a:r>
            <a:r>
              <a:rPr lang="de-DE" sz="2000" b="1" dirty="0" err="1">
                <a:solidFill>
                  <a:schemeClr val="bg1"/>
                </a:solidFill>
              </a:rPr>
              <a:t>subjects</a:t>
            </a:r>
            <a:endParaRPr lang="de-DE" sz="2000" b="1" dirty="0">
              <a:solidFill>
                <a:schemeClr val="bg1"/>
              </a:solidFill>
            </a:endParaRPr>
          </a:p>
        </p:txBody>
      </p:sp>
      <p:sp>
        <p:nvSpPr>
          <p:cNvPr id="10" name="Textfeld 9">
            <a:extLst>
              <a:ext uri="{FF2B5EF4-FFF2-40B4-BE49-F238E27FC236}">
                <a16:creationId xmlns:a16="http://schemas.microsoft.com/office/drawing/2014/main" id="{B86986DE-0BF5-4A4C-A2B8-090E31882DB0}"/>
              </a:ext>
            </a:extLst>
          </p:cNvPr>
          <p:cNvSpPr txBox="1"/>
          <p:nvPr/>
        </p:nvSpPr>
        <p:spPr>
          <a:xfrm>
            <a:off x="2947889" y="1602514"/>
            <a:ext cx="222818" cy="353943"/>
          </a:xfrm>
          <a:prstGeom prst="rect">
            <a:avLst/>
          </a:prstGeom>
          <a:noFill/>
        </p:spPr>
        <p:txBody>
          <a:bodyPr wrap="none" lIns="0" tIns="0" rIns="0" rtlCol="0" anchor="ctr">
            <a:spAutoFit/>
          </a:bodyPr>
          <a:lstStyle/>
          <a:p>
            <a:pPr algn="l"/>
            <a:r>
              <a:rPr lang="de-DE" sz="2000" b="1" dirty="0"/>
              <a:t>+</a:t>
            </a:r>
          </a:p>
        </p:txBody>
      </p:sp>
      <p:sp>
        <p:nvSpPr>
          <p:cNvPr id="11" name="Textfeld 10">
            <a:extLst>
              <a:ext uri="{FF2B5EF4-FFF2-40B4-BE49-F238E27FC236}">
                <a16:creationId xmlns:a16="http://schemas.microsoft.com/office/drawing/2014/main" id="{0BDF319F-157B-42A1-B94E-A166FDA1D0CD}"/>
              </a:ext>
            </a:extLst>
          </p:cNvPr>
          <p:cNvSpPr txBox="1"/>
          <p:nvPr/>
        </p:nvSpPr>
        <p:spPr>
          <a:xfrm>
            <a:off x="5965103" y="1488308"/>
            <a:ext cx="222818" cy="353943"/>
          </a:xfrm>
          <a:prstGeom prst="rect">
            <a:avLst/>
          </a:prstGeom>
          <a:noFill/>
        </p:spPr>
        <p:txBody>
          <a:bodyPr wrap="none" lIns="0" tIns="0" rIns="0" rtlCol="0" anchor="ctr">
            <a:spAutoFit/>
          </a:bodyPr>
          <a:lstStyle/>
          <a:p>
            <a:pPr algn="l"/>
            <a:r>
              <a:rPr lang="de-DE" sz="2000" b="1" dirty="0"/>
              <a:t>+</a:t>
            </a:r>
          </a:p>
        </p:txBody>
      </p:sp>
      <p:sp>
        <p:nvSpPr>
          <p:cNvPr id="12" name="Würfel 11">
            <a:extLst>
              <a:ext uri="{FF2B5EF4-FFF2-40B4-BE49-F238E27FC236}">
                <a16:creationId xmlns:a16="http://schemas.microsoft.com/office/drawing/2014/main" id="{5B82DEE3-06AD-450B-BA75-CCBEC65BE247}"/>
              </a:ext>
            </a:extLst>
          </p:cNvPr>
          <p:cNvSpPr/>
          <p:nvPr/>
        </p:nvSpPr>
        <p:spPr>
          <a:xfrm>
            <a:off x="6279226" y="981410"/>
            <a:ext cx="2419280" cy="1336159"/>
          </a:xfrm>
          <a:prstGeom prst="cub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3" name="Textfeld 12">
            <a:extLst>
              <a:ext uri="{FF2B5EF4-FFF2-40B4-BE49-F238E27FC236}">
                <a16:creationId xmlns:a16="http://schemas.microsoft.com/office/drawing/2014/main" id="{B8D5AD73-C646-41B5-8B39-A269DD7FB7BC}"/>
              </a:ext>
            </a:extLst>
          </p:cNvPr>
          <p:cNvSpPr txBox="1"/>
          <p:nvPr/>
        </p:nvSpPr>
        <p:spPr>
          <a:xfrm>
            <a:off x="7151003" y="1602512"/>
            <a:ext cx="476092" cy="353943"/>
          </a:xfrm>
          <a:prstGeom prst="rect">
            <a:avLst/>
          </a:prstGeom>
          <a:noFill/>
        </p:spPr>
        <p:txBody>
          <a:bodyPr wrap="none" lIns="0" tIns="0" rIns="0" rtlCol="0" anchor="ctr">
            <a:spAutoFit/>
          </a:bodyPr>
          <a:lstStyle/>
          <a:p>
            <a:pPr algn="l"/>
            <a:r>
              <a:rPr lang="de-DE" sz="2000" b="1" dirty="0"/>
              <a:t>???</a:t>
            </a:r>
          </a:p>
        </p:txBody>
      </p:sp>
      <p:sp>
        <p:nvSpPr>
          <p:cNvPr id="14" name="Textfeld 13">
            <a:extLst>
              <a:ext uri="{FF2B5EF4-FFF2-40B4-BE49-F238E27FC236}">
                <a16:creationId xmlns:a16="http://schemas.microsoft.com/office/drawing/2014/main" id="{BA5D915B-9112-47D8-9CF9-A3686CAF0C9D}"/>
              </a:ext>
            </a:extLst>
          </p:cNvPr>
          <p:cNvSpPr txBox="1"/>
          <p:nvPr/>
        </p:nvSpPr>
        <p:spPr>
          <a:xfrm>
            <a:off x="4204811" y="2533307"/>
            <a:ext cx="355867" cy="538609"/>
          </a:xfrm>
          <a:prstGeom prst="rect">
            <a:avLst/>
          </a:prstGeom>
          <a:noFill/>
        </p:spPr>
        <p:txBody>
          <a:bodyPr wrap="none" lIns="0" tIns="0" rIns="0" rtlCol="0" anchor="ctr">
            <a:spAutoFit/>
          </a:bodyPr>
          <a:lstStyle/>
          <a:p>
            <a:pPr algn="l"/>
            <a:r>
              <a:rPr lang="de-DE" sz="3200" b="1" dirty="0"/>
              <a:t>=</a:t>
            </a:r>
          </a:p>
        </p:txBody>
      </p:sp>
      <p:sp>
        <p:nvSpPr>
          <p:cNvPr id="15" name="Würfel 14">
            <a:extLst>
              <a:ext uri="{FF2B5EF4-FFF2-40B4-BE49-F238E27FC236}">
                <a16:creationId xmlns:a16="http://schemas.microsoft.com/office/drawing/2014/main" id="{75491EC0-1501-4E67-B3FB-FF366F642952}"/>
              </a:ext>
            </a:extLst>
          </p:cNvPr>
          <p:cNvSpPr/>
          <p:nvPr/>
        </p:nvSpPr>
        <p:spPr>
          <a:xfrm>
            <a:off x="2676695" y="3055297"/>
            <a:ext cx="3361844" cy="1400972"/>
          </a:xfrm>
          <a:prstGeom prst="cub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6" name="Textfeld 15">
            <a:extLst>
              <a:ext uri="{FF2B5EF4-FFF2-40B4-BE49-F238E27FC236}">
                <a16:creationId xmlns:a16="http://schemas.microsoft.com/office/drawing/2014/main" id="{7A394EC6-9212-47AB-B317-0C37A9D20A08}"/>
              </a:ext>
            </a:extLst>
          </p:cNvPr>
          <p:cNvSpPr txBox="1"/>
          <p:nvPr/>
        </p:nvSpPr>
        <p:spPr>
          <a:xfrm>
            <a:off x="3260899" y="3547538"/>
            <a:ext cx="1962076" cy="661720"/>
          </a:xfrm>
          <a:prstGeom prst="rect">
            <a:avLst/>
          </a:prstGeom>
          <a:noFill/>
        </p:spPr>
        <p:txBody>
          <a:bodyPr wrap="none" lIns="0" tIns="0" rIns="0" rtlCol="0" anchor="ctr">
            <a:spAutoFit/>
          </a:bodyPr>
          <a:lstStyle/>
          <a:p>
            <a:pPr algn="ctr"/>
            <a:r>
              <a:rPr lang="de-DE" sz="2000" b="1" dirty="0">
                <a:solidFill>
                  <a:schemeClr val="bg1"/>
                </a:solidFill>
              </a:rPr>
              <a:t>Great </a:t>
            </a:r>
          </a:p>
          <a:p>
            <a:pPr algn="ctr"/>
            <a:r>
              <a:rPr lang="de-DE" sz="2000" b="1" dirty="0">
                <a:solidFill>
                  <a:schemeClr val="bg1"/>
                </a:solidFill>
              </a:rPr>
              <a:t>Usability Test</a:t>
            </a:r>
          </a:p>
        </p:txBody>
      </p:sp>
      <p:sp>
        <p:nvSpPr>
          <p:cNvPr id="17" name="Textfeld 16">
            <a:extLst>
              <a:ext uri="{FF2B5EF4-FFF2-40B4-BE49-F238E27FC236}">
                <a16:creationId xmlns:a16="http://schemas.microsoft.com/office/drawing/2014/main" id="{1F159F57-8E1C-4D29-9881-CA71EE9C8B8C}"/>
              </a:ext>
            </a:extLst>
          </p:cNvPr>
          <p:cNvSpPr txBox="1"/>
          <p:nvPr/>
        </p:nvSpPr>
        <p:spPr>
          <a:xfrm>
            <a:off x="6289859" y="1477675"/>
            <a:ext cx="2065145" cy="661720"/>
          </a:xfrm>
          <a:prstGeom prst="rect">
            <a:avLst/>
          </a:prstGeom>
          <a:solidFill>
            <a:schemeClr val="bg1">
              <a:lumMod val="75000"/>
            </a:schemeClr>
          </a:solidFill>
        </p:spPr>
        <p:txBody>
          <a:bodyPr wrap="square" lIns="0" tIns="0" rIns="0" rtlCol="0" anchor="ctr">
            <a:spAutoFit/>
          </a:bodyPr>
          <a:lstStyle/>
          <a:p>
            <a:pPr algn="ctr"/>
            <a:r>
              <a:rPr lang="de-DE" sz="2000" b="1" dirty="0">
                <a:solidFill>
                  <a:schemeClr val="bg1"/>
                </a:solidFill>
              </a:rPr>
              <a:t>Task Scenarios</a:t>
            </a:r>
          </a:p>
        </p:txBody>
      </p:sp>
    </p:spTree>
    <p:extLst>
      <p:ext uri="{BB962C8B-B14F-4D97-AF65-F5344CB8AC3E}">
        <p14:creationId xmlns:p14="http://schemas.microsoft.com/office/powerpoint/2010/main" val="155386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17"/>
                                        </p:tgtEl>
                                        <p:attrNameLst>
                                          <p:attrName>style.color</p:attrName>
                                        </p:attrNameLst>
                                      </p:cBhvr>
                                      <p:to>
                                        <a:srgbClr val="A00854"/>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E967A05-A375-49E6-B539-94C230BD5080}"/>
              </a:ext>
            </a:extLst>
          </p:cNvPr>
          <p:cNvSpPr>
            <a:spLocks noGrp="1"/>
          </p:cNvSpPr>
          <p:nvPr>
            <p:ph idx="1"/>
          </p:nvPr>
        </p:nvSpPr>
        <p:spPr/>
        <p:txBody>
          <a:bodyPr/>
          <a:lstStyle/>
          <a:p>
            <a:r>
              <a:rPr lang="de-DE" sz="1400" b="1" dirty="0" err="1"/>
              <a:t>Detailed</a:t>
            </a:r>
            <a:r>
              <a:rPr lang="de-DE" sz="1400" b="1" dirty="0"/>
              <a:t> </a:t>
            </a:r>
            <a:r>
              <a:rPr lang="de-DE" sz="1400" b="1" dirty="0" err="1"/>
              <a:t>task</a:t>
            </a:r>
            <a:r>
              <a:rPr lang="de-DE" sz="1400" b="1" dirty="0"/>
              <a:t> </a:t>
            </a:r>
            <a:r>
              <a:rPr lang="de-DE" sz="1400" b="1" dirty="0" err="1"/>
              <a:t>scenarios</a:t>
            </a:r>
            <a:r>
              <a:rPr lang="de-DE" sz="1400" b="1" dirty="0"/>
              <a:t> will </a:t>
            </a:r>
            <a:r>
              <a:rPr lang="de-DE" sz="1400" b="1" dirty="0" err="1"/>
              <a:t>guide</a:t>
            </a:r>
            <a:r>
              <a:rPr lang="de-DE" sz="1400" b="1" dirty="0"/>
              <a:t> </a:t>
            </a:r>
            <a:r>
              <a:rPr lang="de-DE" sz="1400" b="1" dirty="0" err="1"/>
              <a:t>you</a:t>
            </a:r>
            <a:r>
              <a:rPr lang="de-DE" sz="1400" b="1" dirty="0"/>
              <a:t> </a:t>
            </a:r>
            <a:r>
              <a:rPr lang="de-DE" sz="1400" b="1" dirty="0" err="1"/>
              <a:t>through</a:t>
            </a:r>
            <a:r>
              <a:rPr lang="de-DE" sz="1400" b="1" dirty="0"/>
              <a:t> </a:t>
            </a:r>
            <a:r>
              <a:rPr lang="de-DE" sz="1400" b="1" dirty="0" err="1"/>
              <a:t>the</a:t>
            </a:r>
            <a:r>
              <a:rPr lang="de-DE" sz="1400" b="1" dirty="0"/>
              <a:t> </a:t>
            </a:r>
            <a:r>
              <a:rPr lang="de-DE" sz="1400" b="1" dirty="0" err="1"/>
              <a:t>whole</a:t>
            </a:r>
            <a:r>
              <a:rPr lang="de-DE" sz="1400" b="1" dirty="0"/>
              <a:t> Usability </a:t>
            </a:r>
            <a:r>
              <a:rPr lang="de-DE" sz="1400" b="1" dirty="0" err="1"/>
              <a:t>test</a:t>
            </a:r>
            <a:r>
              <a:rPr lang="de-DE" sz="1400" b="1" dirty="0"/>
              <a:t>, </a:t>
            </a:r>
            <a:r>
              <a:rPr lang="de-DE" sz="1400" b="1" dirty="0" err="1"/>
              <a:t>its</a:t>
            </a:r>
            <a:r>
              <a:rPr lang="de-DE" sz="1400" b="1" dirty="0"/>
              <a:t> </a:t>
            </a:r>
            <a:r>
              <a:rPr lang="de-DE" sz="1400" b="1" dirty="0" err="1"/>
              <a:t>analysis</a:t>
            </a:r>
            <a:r>
              <a:rPr lang="de-DE" sz="1400" b="1" dirty="0"/>
              <a:t> and </a:t>
            </a:r>
            <a:r>
              <a:rPr lang="de-DE" sz="1400" b="1" dirty="0" err="1"/>
              <a:t>documentation</a:t>
            </a:r>
            <a:r>
              <a:rPr lang="de-DE" sz="1400" b="1" dirty="0"/>
              <a:t>.</a:t>
            </a:r>
          </a:p>
          <a:p>
            <a:pPr lvl="1"/>
            <a:r>
              <a:rPr lang="de-DE" sz="1400" dirty="0"/>
              <a:t>First, </a:t>
            </a:r>
            <a:r>
              <a:rPr lang="de-DE" sz="1400" dirty="0" err="1"/>
              <a:t>define</a:t>
            </a:r>
            <a:r>
              <a:rPr lang="de-DE" sz="1400" dirty="0"/>
              <a:t> </a:t>
            </a:r>
            <a:r>
              <a:rPr lang="de-DE" sz="1400" dirty="0" err="1"/>
              <a:t>goals</a:t>
            </a:r>
            <a:r>
              <a:rPr lang="de-DE" sz="1400" dirty="0"/>
              <a:t>: W</a:t>
            </a:r>
            <a:r>
              <a:rPr lang="en-US" sz="1400" dirty="0"/>
              <a:t>hat are the most important things that every user must be able to accomplish on the site / with the product?</a:t>
            </a:r>
          </a:p>
          <a:p>
            <a:pPr lvl="1"/>
            <a:r>
              <a:rPr lang="en-US" sz="1400" dirty="0"/>
              <a:t>Put your tasks into context: write Task Scenarios, they should be… :</a:t>
            </a:r>
          </a:p>
          <a:p>
            <a:pPr lvl="2"/>
            <a:r>
              <a:rPr lang="en-US" sz="1200" dirty="0"/>
              <a:t>Realistic: Don’t force the user to do something that he wouldn’t normally do! Asking a participant to do something that she wouldn’t normally do will make her try to complete the task without really engaging with the product / interface.</a:t>
            </a:r>
          </a:p>
          <a:p>
            <a:pPr lvl="2"/>
            <a:r>
              <a:rPr lang="en-US" sz="1200" dirty="0"/>
              <a:t>!!! Actionable: It’s best to ask the users to do the action, rather than asking them how they would do it. If you ask “How would you find a way to do X?” or “Tell me how you would do Y” the participant is likely to answer in words, not actions! People’s self-reported data is not as accurate as when they actually use a system! </a:t>
            </a:r>
            <a:r>
              <a:rPr lang="en-US" sz="1200" dirty="0">
                <a:sym typeface="Wingdings" panose="05000000000000000000" pitchFamily="2" charset="2"/>
              </a:rPr>
              <a:t> </a:t>
            </a:r>
            <a:endParaRPr lang="en-US" sz="1200" dirty="0"/>
          </a:p>
          <a:p>
            <a:pPr lvl="2"/>
            <a:r>
              <a:rPr lang="en-US" sz="1200" dirty="0"/>
              <a:t>Specific, without giving away the answer: Try to avoid words used in the interface; if people can sign up for the newsletter and your site has a large button labeled Sign up for newsletter, you should not phrase the task as "Sign up for this company's weekly newsletter." It's better to use a task such as: “Find a way to get information on upcoming events sent to your email on a regular basis.” </a:t>
            </a:r>
          </a:p>
          <a:p>
            <a:endParaRPr lang="de-DE" dirty="0"/>
          </a:p>
        </p:txBody>
      </p:sp>
      <p:sp>
        <p:nvSpPr>
          <p:cNvPr id="3" name="Titel 2">
            <a:extLst>
              <a:ext uri="{FF2B5EF4-FFF2-40B4-BE49-F238E27FC236}">
                <a16:creationId xmlns:a16="http://schemas.microsoft.com/office/drawing/2014/main" id="{94550574-CDF9-49F9-A690-2E5AC2B96C92}"/>
              </a:ext>
            </a:extLst>
          </p:cNvPr>
          <p:cNvSpPr>
            <a:spLocks noGrp="1"/>
          </p:cNvSpPr>
          <p:nvPr>
            <p:ph type="title"/>
          </p:nvPr>
        </p:nvSpPr>
        <p:spPr>
          <a:xfrm>
            <a:off x="539750" y="305147"/>
            <a:ext cx="7524750" cy="408253"/>
          </a:xfrm>
        </p:spPr>
        <p:txBody>
          <a:bodyPr/>
          <a:lstStyle/>
          <a:p>
            <a:r>
              <a:rPr lang="en-US" sz="2400" dirty="0"/>
              <a:t>Define Task Scenarios as fundament for your Usability Test</a:t>
            </a:r>
            <a:endParaRPr lang="de-DE" sz="2400" dirty="0"/>
          </a:p>
        </p:txBody>
      </p:sp>
      <p:sp>
        <p:nvSpPr>
          <p:cNvPr id="4" name="Fußzeilenplatzhalter 3">
            <a:extLst>
              <a:ext uri="{FF2B5EF4-FFF2-40B4-BE49-F238E27FC236}">
                <a16:creationId xmlns:a16="http://schemas.microsoft.com/office/drawing/2014/main" id="{6F7EC412-0FDF-446D-A355-7B8FC4CC448A}"/>
              </a:ext>
            </a:extLst>
          </p:cNvPr>
          <p:cNvSpPr>
            <a:spLocks noGrp="1"/>
          </p:cNvSpPr>
          <p:nvPr>
            <p:ph type="ftr" sz="quarter" idx="10"/>
          </p:nvPr>
        </p:nvSpPr>
        <p:spPr/>
        <p:txBody>
          <a:bodyPr/>
          <a:lstStyle/>
          <a:p>
            <a:r>
              <a:rPr lang="de-DE" i="1" dirty="0"/>
              <a:t>Source: https://www.nngroup.com/articles/task-scenarios-usability-testing/</a:t>
            </a:r>
          </a:p>
        </p:txBody>
      </p:sp>
      <p:sp>
        <p:nvSpPr>
          <p:cNvPr id="5" name="Foliennummernplatzhalter 4">
            <a:extLst>
              <a:ext uri="{FF2B5EF4-FFF2-40B4-BE49-F238E27FC236}">
                <a16:creationId xmlns:a16="http://schemas.microsoft.com/office/drawing/2014/main" id="{99198277-CBA6-4E86-85D7-42C9F60ED439}"/>
              </a:ext>
            </a:extLst>
          </p:cNvPr>
          <p:cNvSpPr>
            <a:spLocks noGrp="1"/>
          </p:cNvSpPr>
          <p:nvPr>
            <p:ph type="sldNum" sz="quarter" idx="11"/>
          </p:nvPr>
        </p:nvSpPr>
        <p:spPr/>
        <p:txBody>
          <a:bodyPr/>
          <a:lstStyle/>
          <a:p>
            <a:fld id="{45D25029-37DE-484F-BFE0-9B37AF2B26B8}" type="slidenum">
              <a:rPr lang="de-DE" smtClean="0"/>
              <a:pPr/>
              <a:t>52</a:t>
            </a:fld>
            <a:endParaRPr lang="de-DE" dirty="0"/>
          </a:p>
        </p:txBody>
      </p:sp>
    </p:spTree>
    <p:extLst>
      <p:ext uri="{BB962C8B-B14F-4D97-AF65-F5344CB8AC3E}">
        <p14:creationId xmlns:p14="http://schemas.microsoft.com/office/powerpoint/2010/main" val="235844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3FD865B-F943-4D46-8ED2-C24D189544A5}"/>
              </a:ext>
            </a:extLst>
          </p:cNvPr>
          <p:cNvSpPr>
            <a:spLocks noGrp="1"/>
          </p:cNvSpPr>
          <p:nvPr>
            <p:ph idx="1"/>
          </p:nvPr>
        </p:nvSpPr>
        <p:spPr>
          <a:xfrm>
            <a:off x="540000" y="1341782"/>
            <a:ext cx="7524500" cy="3075417"/>
          </a:xfrm>
        </p:spPr>
        <p:txBody>
          <a:bodyPr/>
          <a:lstStyle/>
          <a:p>
            <a:pPr marL="342900" indent="-342900">
              <a:buFont typeface="Arial" panose="020B0604020202020204" pitchFamily="34" charset="0"/>
              <a:buChar char="•"/>
            </a:pPr>
            <a:r>
              <a:rPr lang="de-DE" dirty="0"/>
              <a:t>Create a </a:t>
            </a:r>
            <a:r>
              <a:rPr lang="de-DE" dirty="0" err="1"/>
              <a:t>test</a:t>
            </a:r>
            <a:r>
              <a:rPr lang="de-DE" dirty="0"/>
              <a:t> </a:t>
            </a:r>
            <a:r>
              <a:rPr lang="de-DE" dirty="0" err="1"/>
              <a:t>task</a:t>
            </a:r>
            <a:r>
              <a:rPr lang="de-DE" dirty="0"/>
              <a:t> </a:t>
            </a:r>
            <a:r>
              <a:rPr lang="de-DE" dirty="0" err="1"/>
              <a:t>scenario</a:t>
            </a:r>
            <a:endParaRPr lang="de-DE" dirty="0"/>
          </a:p>
          <a:p>
            <a:pPr marL="342900" indent="-342900">
              <a:buFont typeface="Arial" panose="020B0604020202020204" pitchFamily="34" charset="0"/>
              <a:buChar char="•"/>
            </a:pPr>
            <a:r>
              <a:rPr lang="de-DE" dirty="0" err="1"/>
              <a:t>Derive</a:t>
            </a:r>
            <a:r>
              <a:rPr lang="de-DE" dirty="0"/>
              <a:t> </a:t>
            </a:r>
            <a:r>
              <a:rPr lang="de-DE" dirty="0" err="1"/>
              <a:t>it</a:t>
            </a:r>
            <a:r>
              <a:rPr lang="de-DE" dirty="0"/>
              <a:t> </a:t>
            </a:r>
            <a:r>
              <a:rPr lang="de-DE" dirty="0" err="1"/>
              <a:t>from</a:t>
            </a:r>
            <a:r>
              <a:rPr lang="de-DE" dirty="0"/>
              <a:t> </a:t>
            </a:r>
            <a:r>
              <a:rPr lang="de-DE" dirty="0" err="1"/>
              <a:t>use</a:t>
            </a:r>
            <a:r>
              <a:rPr lang="de-DE" dirty="0"/>
              <a:t> </a:t>
            </a:r>
            <a:r>
              <a:rPr lang="de-DE" dirty="0" err="1"/>
              <a:t>scenarios</a:t>
            </a:r>
            <a:r>
              <a:rPr lang="de-DE" dirty="0"/>
              <a:t> and </a:t>
            </a:r>
            <a:r>
              <a:rPr lang="de-DE" dirty="0" err="1"/>
              <a:t>usability</a:t>
            </a:r>
            <a:r>
              <a:rPr lang="de-DE" dirty="0"/>
              <a:t> </a:t>
            </a:r>
            <a:r>
              <a:rPr lang="de-DE" dirty="0" err="1"/>
              <a:t>requirements</a:t>
            </a:r>
            <a:endParaRPr lang="de-DE" dirty="0"/>
          </a:p>
        </p:txBody>
      </p:sp>
      <p:sp>
        <p:nvSpPr>
          <p:cNvPr id="3" name="Titel 2">
            <a:extLst>
              <a:ext uri="{FF2B5EF4-FFF2-40B4-BE49-F238E27FC236}">
                <a16:creationId xmlns:a16="http://schemas.microsoft.com/office/drawing/2014/main" id="{507E921A-DD00-4E77-A959-28825EA86684}"/>
              </a:ext>
            </a:extLst>
          </p:cNvPr>
          <p:cNvSpPr>
            <a:spLocks noGrp="1"/>
          </p:cNvSpPr>
          <p:nvPr>
            <p:ph type="title"/>
          </p:nvPr>
        </p:nvSpPr>
        <p:spPr>
          <a:xfrm>
            <a:off x="539750" y="305147"/>
            <a:ext cx="7524750" cy="872034"/>
          </a:xfrm>
        </p:spPr>
        <p:txBody>
          <a:bodyPr/>
          <a:lstStyle/>
          <a:p>
            <a:r>
              <a:rPr lang="de-DE" i="1" dirty="0"/>
              <a:t>Training – Usability Test Task Scenario: Webshop Booking Hotel</a:t>
            </a:r>
          </a:p>
        </p:txBody>
      </p:sp>
      <p:sp>
        <p:nvSpPr>
          <p:cNvPr id="4" name="Fußzeilenplatzhalter 3">
            <a:extLst>
              <a:ext uri="{FF2B5EF4-FFF2-40B4-BE49-F238E27FC236}">
                <a16:creationId xmlns:a16="http://schemas.microsoft.com/office/drawing/2014/main" id="{EB80571F-CB9F-4899-B8FC-A37F4873786A}"/>
              </a:ext>
            </a:extLst>
          </p:cNvPr>
          <p:cNvSpPr>
            <a:spLocks noGrp="1"/>
          </p:cNvSpPr>
          <p:nvPr>
            <p:ph type="ftr" sz="quarter" idx="10"/>
          </p:nvPr>
        </p:nvSpPr>
        <p:spPr/>
        <p:txBody>
          <a:bodyPr/>
          <a:lstStyle/>
          <a:p>
            <a:r>
              <a:rPr lang="de-DE"/>
              <a:t>Referent_in ergänzen bitte | Folientitel in Kurzform</a:t>
            </a:r>
            <a:endParaRPr lang="de-DE" dirty="0"/>
          </a:p>
        </p:txBody>
      </p:sp>
      <p:sp>
        <p:nvSpPr>
          <p:cNvPr id="5" name="Foliennummernplatzhalter 4">
            <a:extLst>
              <a:ext uri="{FF2B5EF4-FFF2-40B4-BE49-F238E27FC236}">
                <a16:creationId xmlns:a16="http://schemas.microsoft.com/office/drawing/2014/main" id="{BCF0F36E-952F-4A03-A7B9-A699459DFA38}"/>
              </a:ext>
            </a:extLst>
          </p:cNvPr>
          <p:cNvSpPr>
            <a:spLocks noGrp="1"/>
          </p:cNvSpPr>
          <p:nvPr>
            <p:ph type="sldNum" sz="quarter" idx="11"/>
          </p:nvPr>
        </p:nvSpPr>
        <p:spPr/>
        <p:txBody>
          <a:bodyPr/>
          <a:lstStyle/>
          <a:p>
            <a:fld id="{45D25029-37DE-484F-BFE0-9B37AF2B26B8}" type="slidenum">
              <a:rPr lang="de-DE" smtClean="0"/>
              <a:pPr/>
              <a:t>53</a:t>
            </a:fld>
            <a:endParaRPr lang="de-DE" dirty="0"/>
          </a:p>
        </p:txBody>
      </p:sp>
    </p:spTree>
    <p:extLst>
      <p:ext uri="{BB962C8B-B14F-4D97-AF65-F5344CB8AC3E}">
        <p14:creationId xmlns:p14="http://schemas.microsoft.com/office/powerpoint/2010/main" val="165164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11BB1E9-48C7-4F5C-B4F2-9F329AA37562}"/>
              </a:ext>
            </a:extLst>
          </p:cNvPr>
          <p:cNvSpPr>
            <a:spLocks noGrp="1"/>
          </p:cNvSpPr>
          <p:nvPr>
            <p:ph idx="1"/>
          </p:nvPr>
        </p:nvSpPr>
        <p:spPr/>
        <p:txBody>
          <a:bodyPr/>
          <a:lstStyle/>
          <a:p>
            <a:pPr marL="342900" indent="-342900">
              <a:buClr>
                <a:schemeClr val="accent1"/>
              </a:buClr>
              <a:buFont typeface="Arial" panose="020B0604020202020204" pitchFamily="34" charset="0"/>
              <a:buChar char="•"/>
            </a:pPr>
            <a:r>
              <a:rPr lang="de-DE" sz="1400" dirty="0" err="1"/>
              <a:t>Prepare</a:t>
            </a:r>
            <a:r>
              <a:rPr lang="de-DE" sz="1400" dirty="0"/>
              <a:t> </a:t>
            </a:r>
            <a:r>
              <a:rPr lang="de-DE" sz="1400" dirty="0" err="1"/>
              <a:t>clickable</a:t>
            </a:r>
            <a:r>
              <a:rPr lang="de-DE" sz="1400" dirty="0"/>
              <a:t> </a:t>
            </a:r>
            <a:r>
              <a:rPr lang="de-DE" sz="1400" dirty="0" err="1"/>
              <a:t>dummy</a:t>
            </a:r>
            <a:r>
              <a:rPr lang="de-DE" sz="1400" dirty="0"/>
              <a:t> </a:t>
            </a:r>
            <a:r>
              <a:rPr lang="de-DE" sz="1400" dirty="0" err="1"/>
              <a:t>or</a:t>
            </a:r>
            <a:r>
              <a:rPr lang="de-DE" sz="1400" dirty="0"/>
              <a:t> </a:t>
            </a:r>
            <a:r>
              <a:rPr lang="de-DE" sz="1400" dirty="0" err="1"/>
              <a:t>other</a:t>
            </a:r>
            <a:r>
              <a:rPr lang="de-DE" sz="1400" dirty="0"/>
              <a:t> Prototype</a:t>
            </a:r>
          </a:p>
          <a:p>
            <a:pPr marL="342900" indent="-342900">
              <a:buClr>
                <a:schemeClr val="accent1"/>
              </a:buClr>
              <a:buFont typeface="Arial" panose="020B0604020202020204" pitchFamily="34" charset="0"/>
              <a:buChar char="•"/>
            </a:pPr>
            <a:r>
              <a:rPr lang="de-DE" sz="1400" dirty="0" err="1"/>
              <a:t>Prepare</a:t>
            </a:r>
            <a:r>
              <a:rPr lang="de-DE" sz="1400" dirty="0"/>
              <a:t> </a:t>
            </a:r>
            <a:r>
              <a:rPr lang="de-DE" sz="1400" dirty="0" err="1"/>
              <a:t>protocol</a:t>
            </a:r>
            <a:r>
              <a:rPr lang="de-DE" sz="1400" dirty="0"/>
              <a:t> </a:t>
            </a:r>
            <a:r>
              <a:rPr lang="de-DE" sz="1400" dirty="0" err="1"/>
              <a:t>for</a:t>
            </a:r>
            <a:r>
              <a:rPr lang="de-DE" sz="1400" dirty="0"/>
              <a:t> </a:t>
            </a:r>
            <a:r>
              <a:rPr lang="de-DE" sz="1400" dirty="0" err="1"/>
              <a:t>documentation</a:t>
            </a:r>
            <a:endParaRPr lang="de-DE" sz="1400" dirty="0"/>
          </a:p>
          <a:p>
            <a:pPr marL="342900" indent="-342900">
              <a:buClr>
                <a:schemeClr val="accent1"/>
              </a:buClr>
              <a:buFont typeface="Arial" panose="020B0604020202020204" pitchFamily="34" charset="0"/>
              <a:buChar char="•"/>
            </a:pPr>
            <a:r>
              <a:rPr lang="de-DE" sz="1400" dirty="0"/>
              <a:t>Rules </a:t>
            </a:r>
            <a:r>
              <a:rPr lang="de-DE" sz="1400" dirty="0" err="1"/>
              <a:t>for</a:t>
            </a:r>
            <a:r>
              <a:rPr lang="de-DE" sz="1400" dirty="0"/>
              <a:t> Usability Evaluation</a:t>
            </a:r>
          </a:p>
          <a:p>
            <a:pPr marL="700088" lvl="2" indent="-342900"/>
            <a:r>
              <a:rPr lang="de-DE" sz="1400" dirty="0" err="1"/>
              <a:t>Explain</a:t>
            </a:r>
            <a:r>
              <a:rPr lang="de-DE" sz="1400" dirty="0"/>
              <a:t> </a:t>
            </a:r>
            <a:r>
              <a:rPr lang="de-DE" sz="1400" dirty="0" err="1"/>
              <a:t>the</a:t>
            </a:r>
            <a:r>
              <a:rPr lang="de-DE" sz="1400" dirty="0"/>
              <a:t> </a:t>
            </a:r>
            <a:r>
              <a:rPr lang="de-DE" sz="1400" dirty="0" err="1"/>
              <a:t>user</a:t>
            </a:r>
            <a:r>
              <a:rPr lang="de-DE" sz="1400" dirty="0"/>
              <a:t> </a:t>
            </a:r>
            <a:r>
              <a:rPr lang="de-DE" sz="1400" dirty="0" err="1"/>
              <a:t>that</a:t>
            </a:r>
            <a:r>
              <a:rPr lang="de-DE" sz="1400" dirty="0"/>
              <a:t> he </a:t>
            </a:r>
            <a:r>
              <a:rPr lang="de-DE" sz="1400" dirty="0" err="1"/>
              <a:t>or</a:t>
            </a:r>
            <a:r>
              <a:rPr lang="de-DE" sz="1400" dirty="0"/>
              <a:t> </a:t>
            </a:r>
            <a:r>
              <a:rPr lang="de-DE" sz="1400" dirty="0" err="1"/>
              <a:t>she</a:t>
            </a:r>
            <a:r>
              <a:rPr lang="de-DE" sz="1400" dirty="0"/>
              <a:t> </a:t>
            </a:r>
            <a:r>
              <a:rPr lang="de-DE" sz="1400" dirty="0" err="1"/>
              <a:t>has</a:t>
            </a:r>
            <a:r>
              <a:rPr lang="de-DE" sz="1400" dirty="0"/>
              <a:t> </a:t>
            </a:r>
            <a:r>
              <a:rPr lang="de-DE" sz="1400" dirty="0" err="1"/>
              <a:t>to</a:t>
            </a:r>
            <a:r>
              <a:rPr lang="de-DE" sz="1400" dirty="0"/>
              <a:t> </a:t>
            </a:r>
            <a:r>
              <a:rPr lang="de-DE" sz="1400" dirty="0" err="1"/>
              <a:t>conduct</a:t>
            </a:r>
            <a:r>
              <a:rPr lang="de-DE" sz="1400" dirty="0"/>
              <a:t> </a:t>
            </a:r>
            <a:r>
              <a:rPr lang="de-DE" sz="1400" dirty="0" err="1"/>
              <a:t>tasks</a:t>
            </a:r>
            <a:endParaRPr lang="de-DE" sz="1400" dirty="0"/>
          </a:p>
          <a:p>
            <a:pPr marL="700088" lvl="2" indent="-342900"/>
            <a:r>
              <a:rPr lang="de-DE" sz="1400" dirty="0" err="1"/>
              <a:t>Aks</a:t>
            </a:r>
            <a:r>
              <a:rPr lang="de-DE" sz="1400" dirty="0"/>
              <a:t> </a:t>
            </a:r>
            <a:r>
              <a:rPr lang="de-DE" sz="1400" dirty="0" err="1"/>
              <a:t>the</a:t>
            </a:r>
            <a:r>
              <a:rPr lang="de-DE" sz="1400" dirty="0"/>
              <a:t> </a:t>
            </a:r>
            <a:r>
              <a:rPr lang="de-DE" sz="1400" dirty="0" err="1"/>
              <a:t>user</a:t>
            </a:r>
            <a:r>
              <a:rPr lang="de-DE" sz="1400" dirty="0"/>
              <a:t> </a:t>
            </a:r>
            <a:r>
              <a:rPr lang="de-DE" sz="1400" dirty="0" err="1"/>
              <a:t>to</a:t>
            </a:r>
            <a:r>
              <a:rPr lang="de-DE" sz="1400" dirty="0"/>
              <a:t> </a:t>
            </a:r>
            <a:r>
              <a:rPr lang="de-DE" sz="1400" dirty="0" err="1"/>
              <a:t>think</a:t>
            </a:r>
            <a:r>
              <a:rPr lang="de-DE" sz="1400" dirty="0"/>
              <a:t> </a:t>
            </a:r>
            <a:r>
              <a:rPr lang="de-DE" sz="1400" dirty="0" err="1"/>
              <a:t>aloud</a:t>
            </a:r>
            <a:endParaRPr lang="de-DE" sz="1400" dirty="0"/>
          </a:p>
          <a:p>
            <a:pPr marL="700088" lvl="2" indent="-342900"/>
            <a:r>
              <a:rPr lang="de-DE" sz="1400" dirty="0" err="1"/>
              <a:t>Observe</a:t>
            </a:r>
            <a:r>
              <a:rPr lang="de-DE" sz="1400" dirty="0"/>
              <a:t> </a:t>
            </a:r>
            <a:r>
              <a:rPr lang="de-DE" sz="1400" dirty="0" err="1"/>
              <a:t>what</a:t>
            </a:r>
            <a:r>
              <a:rPr lang="de-DE" sz="1400" dirty="0"/>
              <a:t> he </a:t>
            </a:r>
            <a:r>
              <a:rPr lang="de-DE" sz="1400" dirty="0" err="1"/>
              <a:t>or</a:t>
            </a:r>
            <a:r>
              <a:rPr lang="de-DE" sz="1400" dirty="0"/>
              <a:t> </a:t>
            </a:r>
            <a:r>
              <a:rPr lang="de-DE" sz="1400" dirty="0" err="1"/>
              <a:t>she</a:t>
            </a:r>
            <a:r>
              <a:rPr lang="de-DE" sz="1400" dirty="0"/>
              <a:t> </a:t>
            </a:r>
            <a:r>
              <a:rPr lang="de-DE" sz="1400" dirty="0" err="1"/>
              <a:t>is</a:t>
            </a:r>
            <a:r>
              <a:rPr lang="de-DE" sz="1400" dirty="0"/>
              <a:t> </a:t>
            </a:r>
            <a:r>
              <a:rPr lang="de-DE" sz="1400" dirty="0" err="1"/>
              <a:t>doing</a:t>
            </a:r>
            <a:endParaRPr lang="de-DE" sz="1400" dirty="0"/>
          </a:p>
          <a:p>
            <a:pPr marL="700088" lvl="2" indent="-342900"/>
            <a:r>
              <a:rPr lang="de-DE" sz="1400" dirty="0"/>
              <a:t>Ask </a:t>
            </a:r>
            <a:r>
              <a:rPr lang="de-DE" sz="1400" dirty="0" err="1"/>
              <a:t>questions</a:t>
            </a:r>
            <a:r>
              <a:rPr lang="de-DE" sz="1400" dirty="0"/>
              <a:t> </a:t>
            </a:r>
            <a:r>
              <a:rPr lang="de-DE" sz="1400" dirty="0" err="1"/>
              <a:t>further</a:t>
            </a:r>
            <a:r>
              <a:rPr lang="de-DE" sz="1400" dirty="0"/>
              <a:t> </a:t>
            </a:r>
            <a:r>
              <a:rPr lang="de-DE" sz="1400" dirty="0" err="1"/>
              <a:t>questions</a:t>
            </a:r>
            <a:r>
              <a:rPr lang="de-DE" sz="1400" dirty="0"/>
              <a:t> </a:t>
            </a:r>
            <a:r>
              <a:rPr lang="de-DE" sz="1400" dirty="0" err="1"/>
              <a:t>afterwards</a:t>
            </a:r>
            <a:endParaRPr lang="de-DE" sz="1400" dirty="0"/>
          </a:p>
        </p:txBody>
      </p:sp>
      <p:sp>
        <p:nvSpPr>
          <p:cNvPr id="3" name="Titel 2">
            <a:extLst>
              <a:ext uri="{FF2B5EF4-FFF2-40B4-BE49-F238E27FC236}">
                <a16:creationId xmlns:a16="http://schemas.microsoft.com/office/drawing/2014/main" id="{411593D6-579D-41F9-98FB-F5C01D4CB12D}"/>
              </a:ext>
            </a:extLst>
          </p:cNvPr>
          <p:cNvSpPr>
            <a:spLocks noGrp="1"/>
          </p:cNvSpPr>
          <p:nvPr>
            <p:ph type="title"/>
          </p:nvPr>
        </p:nvSpPr>
        <p:spPr/>
        <p:txBody>
          <a:bodyPr/>
          <a:lstStyle/>
          <a:p>
            <a:r>
              <a:rPr lang="de-DE" dirty="0"/>
              <a:t>Usability Evaluation - Setup</a:t>
            </a:r>
          </a:p>
        </p:txBody>
      </p:sp>
      <p:sp>
        <p:nvSpPr>
          <p:cNvPr id="4" name="Fußzeilenplatzhalter 3">
            <a:extLst>
              <a:ext uri="{FF2B5EF4-FFF2-40B4-BE49-F238E27FC236}">
                <a16:creationId xmlns:a16="http://schemas.microsoft.com/office/drawing/2014/main" id="{95260457-88FE-4137-B165-E8EAEFF24D4A}"/>
              </a:ext>
            </a:extLst>
          </p:cNvPr>
          <p:cNvSpPr>
            <a:spLocks noGrp="1"/>
          </p:cNvSpPr>
          <p:nvPr>
            <p:ph type="ftr" sz="quarter" idx="10"/>
          </p:nvPr>
        </p:nvSpPr>
        <p:spPr/>
        <p:txBody>
          <a:bodyPr/>
          <a:lstStyle/>
          <a:p>
            <a:r>
              <a:rPr lang="de-DE"/>
              <a:t>Referent_in ergänzen bitte | Folientitel in Kurzform</a:t>
            </a:r>
            <a:endParaRPr lang="de-DE" dirty="0"/>
          </a:p>
        </p:txBody>
      </p:sp>
      <p:sp>
        <p:nvSpPr>
          <p:cNvPr id="5" name="Foliennummernplatzhalter 4">
            <a:extLst>
              <a:ext uri="{FF2B5EF4-FFF2-40B4-BE49-F238E27FC236}">
                <a16:creationId xmlns:a16="http://schemas.microsoft.com/office/drawing/2014/main" id="{24965BF5-09BA-4ABF-8380-73C48DE1C4FD}"/>
              </a:ext>
            </a:extLst>
          </p:cNvPr>
          <p:cNvSpPr>
            <a:spLocks noGrp="1"/>
          </p:cNvSpPr>
          <p:nvPr>
            <p:ph type="sldNum" sz="quarter" idx="11"/>
          </p:nvPr>
        </p:nvSpPr>
        <p:spPr/>
        <p:txBody>
          <a:bodyPr/>
          <a:lstStyle/>
          <a:p>
            <a:fld id="{45D25029-37DE-484F-BFE0-9B37AF2B26B8}" type="slidenum">
              <a:rPr lang="de-DE" smtClean="0"/>
              <a:pPr/>
              <a:t>54</a:t>
            </a:fld>
            <a:endParaRPr lang="de-DE" dirty="0"/>
          </a:p>
        </p:txBody>
      </p:sp>
    </p:spTree>
    <p:extLst>
      <p:ext uri="{BB962C8B-B14F-4D97-AF65-F5344CB8AC3E}">
        <p14:creationId xmlns:p14="http://schemas.microsoft.com/office/powerpoint/2010/main" val="25048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7360419-B646-40A8-BA4C-539D716A0DE0}"/>
              </a:ext>
            </a:extLst>
          </p:cNvPr>
          <p:cNvSpPr>
            <a:spLocks noGrp="1"/>
          </p:cNvSpPr>
          <p:nvPr>
            <p:ph idx="1"/>
          </p:nvPr>
        </p:nvSpPr>
        <p:spPr>
          <a:xfrm>
            <a:off x="540000" y="1260088"/>
            <a:ext cx="6948820" cy="3157112"/>
          </a:xfrm>
        </p:spPr>
        <p:txBody>
          <a:bodyPr/>
          <a:lstStyle/>
          <a:p>
            <a:r>
              <a:rPr lang="en-US" dirty="0"/>
              <a:t>"Thinking aloud may be the single most valuable usability engineering method.“ Nielson, 1993</a:t>
            </a:r>
          </a:p>
          <a:p>
            <a:endParaRPr lang="en-US" dirty="0"/>
          </a:p>
          <a:p>
            <a:r>
              <a:rPr lang="en-US" sz="1400" dirty="0"/>
              <a:t>Instruction Example:</a:t>
            </a:r>
          </a:p>
          <a:p>
            <a:r>
              <a:rPr lang="en-US" sz="1400" dirty="0"/>
              <a:t>I pretty ask you to say out loud what you are thinking when you interact with the product. Whatever will come through your mind - your first impressions as well as when you are irritated or surprised by something -  just say it out loud. </a:t>
            </a:r>
          </a:p>
          <a:p>
            <a:r>
              <a:rPr lang="en-US" sz="1400" dirty="0"/>
              <a:t>We are interested in how you are experiencing the product. Keep remember that not you are under evaluation but the product. </a:t>
            </a:r>
          </a:p>
          <a:p>
            <a:endParaRPr lang="de-DE" dirty="0"/>
          </a:p>
        </p:txBody>
      </p:sp>
      <p:sp>
        <p:nvSpPr>
          <p:cNvPr id="3" name="Titel 2">
            <a:extLst>
              <a:ext uri="{FF2B5EF4-FFF2-40B4-BE49-F238E27FC236}">
                <a16:creationId xmlns:a16="http://schemas.microsoft.com/office/drawing/2014/main" id="{A0C5B09F-20E5-4DDC-8880-02A71035D904}"/>
              </a:ext>
            </a:extLst>
          </p:cNvPr>
          <p:cNvSpPr>
            <a:spLocks noGrp="1"/>
          </p:cNvSpPr>
          <p:nvPr>
            <p:ph type="title"/>
          </p:nvPr>
        </p:nvSpPr>
        <p:spPr>
          <a:xfrm>
            <a:off x="539750" y="305147"/>
            <a:ext cx="7524750" cy="872034"/>
          </a:xfrm>
        </p:spPr>
        <p:txBody>
          <a:bodyPr/>
          <a:lstStyle/>
          <a:p>
            <a:r>
              <a:rPr lang="en-US" dirty="0"/>
              <a:t>Thinking Aloud</a:t>
            </a:r>
            <a:br>
              <a:rPr lang="en-US" dirty="0"/>
            </a:br>
            <a:r>
              <a:rPr lang="en-US" dirty="0"/>
              <a:t>- Detect Design Difficulties</a:t>
            </a:r>
            <a:endParaRPr lang="de-DE" dirty="0"/>
          </a:p>
        </p:txBody>
      </p:sp>
      <p:sp>
        <p:nvSpPr>
          <p:cNvPr id="4" name="Fußzeilenplatzhalter 3">
            <a:extLst>
              <a:ext uri="{FF2B5EF4-FFF2-40B4-BE49-F238E27FC236}">
                <a16:creationId xmlns:a16="http://schemas.microsoft.com/office/drawing/2014/main" id="{51207AA1-F634-4337-A081-1858B05C7356}"/>
              </a:ext>
            </a:extLst>
          </p:cNvPr>
          <p:cNvSpPr>
            <a:spLocks noGrp="1"/>
          </p:cNvSpPr>
          <p:nvPr>
            <p:ph type="ftr" sz="quarter" idx="10"/>
          </p:nvPr>
        </p:nvSpPr>
        <p:spPr/>
        <p:txBody>
          <a:bodyPr/>
          <a:lstStyle/>
          <a:p>
            <a:r>
              <a:rPr lang="de-DE"/>
              <a:t>Referent_in ergänzen bitte | Folientitel in Kurzform</a:t>
            </a:r>
            <a:endParaRPr lang="de-DE" dirty="0"/>
          </a:p>
        </p:txBody>
      </p:sp>
      <p:sp>
        <p:nvSpPr>
          <p:cNvPr id="5" name="Foliennummernplatzhalter 4">
            <a:extLst>
              <a:ext uri="{FF2B5EF4-FFF2-40B4-BE49-F238E27FC236}">
                <a16:creationId xmlns:a16="http://schemas.microsoft.com/office/drawing/2014/main" id="{B2635589-F8B4-4374-8BDC-90F22659BBFA}"/>
              </a:ext>
            </a:extLst>
          </p:cNvPr>
          <p:cNvSpPr>
            <a:spLocks noGrp="1"/>
          </p:cNvSpPr>
          <p:nvPr>
            <p:ph type="sldNum" sz="quarter" idx="11"/>
          </p:nvPr>
        </p:nvSpPr>
        <p:spPr/>
        <p:txBody>
          <a:bodyPr/>
          <a:lstStyle/>
          <a:p>
            <a:fld id="{45D25029-37DE-484F-BFE0-9B37AF2B26B8}" type="slidenum">
              <a:rPr lang="de-DE" smtClean="0"/>
              <a:pPr/>
              <a:t>55</a:t>
            </a:fld>
            <a:endParaRPr lang="de-DE" dirty="0"/>
          </a:p>
        </p:txBody>
      </p:sp>
      <p:pic>
        <p:nvPicPr>
          <p:cNvPr id="6" name="Grafik 5">
            <a:extLst>
              <a:ext uri="{FF2B5EF4-FFF2-40B4-BE49-F238E27FC236}">
                <a16:creationId xmlns:a16="http://schemas.microsoft.com/office/drawing/2014/main" id="{209B829D-665C-4B9A-8852-F97E7D61B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641" y="319646"/>
            <a:ext cx="1676357" cy="1341086"/>
          </a:xfrm>
          <a:prstGeom prst="rect">
            <a:avLst/>
          </a:prstGeom>
        </p:spPr>
      </p:pic>
    </p:spTree>
    <p:extLst>
      <p:ext uri="{BB962C8B-B14F-4D97-AF65-F5344CB8AC3E}">
        <p14:creationId xmlns:p14="http://schemas.microsoft.com/office/powerpoint/2010/main" val="303704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AFDE113-954B-403D-87CD-4EB8022D15C6}"/>
              </a:ext>
            </a:extLst>
          </p:cNvPr>
          <p:cNvSpPr>
            <a:spLocks noGrp="1"/>
          </p:cNvSpPr>
          <p:nvPr>
            <p:ph idx="1"/>
          </p:nvPr>
        </p:nvSpPr>
        <p:spPr/>
        <p:txBody>
          <a:bodyPr/>
          <a:lstStyle/>
          <a:p>
            <a:pPr lvl="1"/>
            <a:r>
              <a:rPr lang="en-US" sz="1400" dirty="0">
                <a:hlinkClick r:id="rId2"/>
              </a:rPr>
              <a:t>“Turn User Goals into Task Scenarios for Usability Testing”, </a:t>
            </a:r>
            <a:r>
              <a:rPr lang="fr-FR" sz="1400" dirty="0">
                <a:hlinkClick r:id="rId2"/>
              </a:rPr>
              <a:t>https://www.nngroup.com/articles/task-scenarios-usability-testing/</a:t>
            </a:r>
            <a:r>
              <a:rPr lang="fr-FR" sz="1400" dirty="0"/>
              <a:t> ; </a:t>
            </a:r>
            <a:r>
              <a:rPr lang="fr-FR" sz="1400" dirty="0" err="1"/>
              <a:t>Feb</a:t>
            </a:r>
            <a:r>
              <a:rPr lang="fr-FR" sz="1400" dirty="0"/>
              <a:t> 26, 2022</a:t>
            </a:r>
          </a:p>
          <a:p>
            <a:pPr lvl="1"/>
            <a:r>
              <a:rPr lang="en-US" sz="1400" dirty="0"/>
              <a:t>ISO 9241-11 “Ergonomics of human-system interaction - Part 11: Usability: Definitions and concepts”; Edition 2018-03</a:t>
            </a:r>
          </a:p>
          <a:p>
            <a:pPr lvl="1"/>
            <a:endParaRPr lang="fr-FR" sz="1400" dirty="0"/>
          </a:p>
        </p:txBody>
      </p:sp>
      <p:sp>
        <p:nvSpPr>
          <p:cNvPr id="3" name="Titel 2">
            <a:extLst>
              <a:ext uri="{FF2B5EF4-FFF2-40B4-BE49-F238E27FC236}">
                <a16:creationId xmlns:a16="http://schemas.microsoft.com/office/drawing/2014/main" id="{7987A97B-540C-4F4D-93F1-3470B22FC85F}"/>
              </a:ext>
            </a:extLst>
          </p:cNvPr>
          <p:cNvSpPr>
            <a:spLocks noGrp="1"/>
          </p:cNvSpPr>
          <p:nvPr>
            <p:ph type="title"/>
          </p:nvPr>
        </p:nvSpPr>
        <p:spPr/>
        <p:txBody>
          <a:bodyPr/>
          <a:lstStyle/>
          <a:p>
            <a:r>
              <a:rPr lang="de-DE" dirty="0" err="1"/>
              <a:t>Literature</a:t>
            </a:r>
            <a:r>
              <a:rPr lang="de-DE" dirty="0"/>
              <a:t> &amp; References</a:t>
            </a:r>
          </a:p>
        </p:txBody>
      </p:sp>
      <p:sp>
        <p:nvSpPr>
          <p:cNvPr id="4" name="Fußzeilenplatzhalter 3">
            <a:extLst>
              <a:ext uri="{FF2B5EF4-FFF2-40B4-BE49-F238E27FC236}">
                <a16:creationId xmlns:a16="http://schemas.microsoft.com/office/drawing/2014/main" id="{97CD9659-267E-48E6-BE9F-220E5BBC4005}"/>
              </a:ext>
            </a:extLst>
          </p:cNvPr>
          <p:cNvSpPr>
            <a:spLocks noGrp="1"/>
          </p:cNvSpPr>
          <p:nvPr>
            <p:ph type="ftr" sz="quarter" idx="10"/>
          </p:nvPr>
        </p:nvSpPr>
        <p:spPr/>
        <p:txBody>
          <a:bodyPr/>
          <a:lstStyle/>
          <a:p>
            <a:r>
              <a:rPr lang="de-DE"/>
              <a:t>Referent_in ergänzen bitte | Folientitel in Kurzform</a:t>
            </a:r>
            <a:endParaRPr lang="de-DE" dirty="0"/>
          </a:p>
        </p:txBody>
      </p:sp>
      <p:sp>
        <p:nvSpPr>
          <p:cNvPr id="5" name="Foliennummernplatzhalter 4">
            <a:extLst>
              <a:ext uri="{FF2B5EF4-FFF2-40B4-BE49-F238E27FC236}">
                <a16:creationId xmlns:a16="http://schemas.microsoft.com/office/drawing/2014/main" id="{B28C0FB6-1D04-497C-A518-4E391A4F0C17}"/>
              </a:ext>
            </a:extLst>
          </p:cNvPr>
          <p:cNvSpPr>
            <a:spLocks noGrp="1"/>
          </p:cNvSpPr>
          <p:nvPr>
            <p:ph type="sldNum" sz="quarter" idx="11"/>
          </p:nvPr>
        </p:nvSpPr>
        <p:spPr/>
        <p:txBody>
          <a:bodyPr/>
          <a:lstStyle/>
          <a:p>
            <a:fld id="{45D25029-37DE-484F-BFE0-9B37AF2B26B8}" type="slidenum">
              <a:rPr lang="de-DE" smtClean="0"/>
              <a:pPr/>
              <a:t>56</a:t>
            </a:fld>
            <a:endParaRPr lang="de-DE" dirty="0"/>
          </a:p>
        </p:txBody>
      </p:sp>
    </p:spTree>
    <p:extLst>
      <p:ext uri="{BB962C8B-B14F-4D97-AF65-F5344CB8AC3E}">
        <p14:creationId xmlns:p14="http://schemas.microsoft.com/office/powerpoint/2010/main" val="252186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Bildplatzhalter 5">
            <a:extLst>
              <a:ext uri="{FF2B5EF4-FFF2-40B4-BE49-F238E27FC236}">
                <a16:creationId xmlns:a16="http://schemas.microsoft.com/office/drawing/2014/main" id="{16120607-225E-4EA1-8F1F-F2B30ACB2A35}"/>
              </a:ext>
            </a:extLst>
          </p:cNvPr>
          <p:cNvPicPr>
            <a:picLocks noGrp="1"/>
          </p:cNvPicPr>
          <p:nvPr>
            <p:ph type="pic" sz="quarter" idx="14"/>
          </p:nvPr>
        </p:nvPicPr>
        <p:blipFill rotWithShape="1">
          <a:blip r:embed="rId2" cstate="print">
            <a:extLst>
              <a:ext uri="{28A0092B-C50C-407E-A947-70E740481C1C}">
                <a14:useLocalDpi xmlns:a14="http://schemas.microsoft.com/office/drawing/2010/main"/>
              </a:ext>
            </a:extLst>
          </a:blip>
          <a:srcRect/>
          <a:stretch/>
        </p:blipFill>
        <p:spPr>
          <a:xfrm>
            <a:off x="0" y="0"/>
            <a:ext cx="9144000" cy="2571750"/>
          </a:xfrm>
          <a:prstGeom prst="rect">
            <a:avLst/>
          </a:prstGeom>
          <a:solidFill>
            <a:schemeClr val="accent1">
              <a:alpha val="61000"/>
            </a:schemeClr>
          </a:solidFill>
          <a:ln>
            <a:noFill/>
          </a:ln>
        </p:spPr>
      </p:pic>
      <p:sp>
        <p:nvSpPr>
          <p:cNvPr id="4" name="Rechteck 3">
            <a:extLst>
              <a:ext uri="{FF2B5EF4-FFF2-40B4-BE49-F238E27FC236}">
                <a16:creationId xmlns:a16="http://schemas.microsoft.com/office/drawing/2014/main" id="{FF2ADB3B-6CC0-435F-A69C-C02541A7B71C}"/>
              </a:ext>
            </a:extLst>
          </p:cNvPr>
          <p:cNvSpPr>
            <a:spLocks/>
          </p:cNvSpPr>
          <p:nvPr/>
        </p:nvSpPr>
        <p:spPr>
          <a:xfrm>
            <a:off x="0" y="-2250"/>
            <a:ext cx="9144000" cy="2574000"/>
          </a:xfrm>
          <a:prstGeom prst="rect">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2" name="Titel 1">
            <a:extLst>
              <a:ext uri="{FF2B5EF4-FFF2-40B4-BE49-F238E27FC236}">
                <a16:creationId xmlns:a16="http://schemas.microsoft.com/office/drawing/2014/main" id="{C2D873D4-E197-0443-88DC-D02E3995E574}"/>
              </a:ext>
            </a:extLst>
          </p:cNvPr>
          <p:cNvSpPr>
            <a:spLocks noGrp="1"/>
          </p:cNvSpPr>
          <p:nvPr>
            <p:ph type="title"/>
          </p:nvPr>
        </p:nvSpPr>
        <p:spPr>
          <a:xfrm>
            <a:off x="539750" y="1011286"/>
            <a:ext cx="8244250" cy="436017"/>
          </a:xfrm>
        </p:spPr>
        <p:txBody>
          <a:bodyPr/>
          <a:lstStyle/>
          <a:p>
            <a:r>
              <a:rPr lang="de-DE" dirty="0" err="1"/>
              <a:t>Thank</a:t>
            </a:r>
            <a:r>
              <a:rPr lang="de-DE" dirty="0"/>
              <a:t> </a:t>
            </a:r>
            <a:r>
              <a:rPr lang="de-DE" dirty="0" err="1"/>
              <a:t>you</a:t>
            </a:r>
            <a:r>
              <a:rPr lang="de-DE" dirty="0"/>
              <a:t>!</a:t>
            </a:r>
          </a:p>
        </p:txBody>
      </p:sp>
    </p:spTree>
    <p:extLst>
      <p:ext uri="{BB962C8B-B14F-4D97-AF65-F5344CB8AC3E}">
        <p14:creationId xmlns:p14="http://schemas.microsoft.com/office/powerpoint/2010/main" val="233510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9F546CF4-D695-4960-945A-44C1797CB95E}"/>
              </a:ext>
            </a:extLst>
          </p:cNvPr>
          <p:cNvSpPr txBox="1"/>
          <p:nvPr/>
        </p:nvSpPr>
        <p:spPr>
          <a:xfrm>
            <a:off x="3751914" y="3691292"/>
            <a:ext cx="3671999" cy="276999"/>
          </a:xfrm>
          <a:prstGeom prst="rect">
            <a:avLst/>
          </a:prstGeom>
          <a:noFill/>
        </p:spPr>
        <p:txBody>
          <a:bodyPr wrap="square" lIns="0" tIns="0" rIns="0" bIns="0" rtlCol="0">
            <a:noAutofit/>
          </a:bodyPr>
          <a:lstStyle/>
          <a:p>
            <a:pPr>
              <a:lnSpc>
                <a:spcPts val="2100"/>
              </a:lnSpc>
            </a:pPr>
            <a:r>
              <a:rPr lang="de-DE" dirty="0" err="1">
                <a:latin typeface="HTWBerlin Office" panose="02000000000000000000" pitchFamily="2" charset="0"/>
              </a:rPr>
              <a:t>www.htw-berlin.de</a:t>
            </a:r>
            <a:endParaRPr lang="de-DE" dirty="0">
              <a:latin typeface="HTWBerlin Office" panose="02000000000000000000" pitchFamily="2" charset="0"/>
            </a:endParaRPr>
          </a:p>
        </p:txBody>
      </p:sp>
    </p:spTree>
    <p:extLst>
      <p:ext uri="{BB962C8B-B14F-4D97-AF65-F5344CB8AC3E}">
        <p14:creationId xmlns:p14="http://schemas.microsoft.com/office/powerpoint/2010/main" val="278352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2C11151-AFD3-4918-B546-DA880E401E81}"/>
              </a:ext>
            </a:extLst>
          </p:cNvPr>
          <p:cNvSpPr>
            <a:spLocks noGrp="1"/>
          </p:cNvSpPr>
          <p:nvPr>
            <p:ph type="title"/>
          </p:nvPr>
        </p:nvSpPr>
        <p:spPr/>
        <p:txBody>
          <a:bodyPr/>
          <a:lstStyle/>
          <a:p>
            <a:r>
              <a:rPr lang="de-DE" dirty="0"/>
              <a:t>Agenda – </a:t>
            </a:r>
            <a:r>
              <a:rPr lang="de-DE" dirty="0" err="1"/>
              <a:t>From</a:t>
            </a:r>
            <a:r>
              <a:rPr lang="de-DE" dirty="0"/>
              <a:t> </a:t>
            </a:r>
            <a:r>
              <a:rPr lang="de-DE" dirty="0" err="1"/>
              <a:t>Ideas</a:t>
            </a:r>
            <a:r>
              <a:rPr lang="de-DE" dirty="0"/>
              <a:t> </a:t>
            </a:r>
            <a:r>
              <a:rPr lang="de-DE" dirty="0" err="1"/>
              <a:t>to</a:t>
            </a:r>
            <a:r>
              <a:rPr lang="de-DE" dirty="0"/>
              <a:t> </a:t>
            </a:r>
            <a:r>
              <a:rPr lang="de-DE" dirty="0" err="1"/>
              <a:t>Requirements</a:t>
            </a:r>
            <a:endParaRPr lang="sr-Latn-CS" dirty="0"/>
          </a:p>
        </p:txBody>
      </p:sp>
      <p:sp>
        <p:nvSpPr>
          <p:cNvPr id="4" name="Foliennummernplatzhalter 3">
            <a:extLst>
              <a:ext uri="{FF2B5EF4-FFF2-40B4-BE49-F238E27FC236}">
                <a16:creationId xmlns:a16="http://schemas.microsoft.com/office/drawing/2014/main" id="{65C6B3CB-482B-4686-A31C-3C1E7DE2CB2C}"/>
              </a:ext>
            </a:extLst>
          </p:cNvPr>
          <p:cNvSpPr>
            <a:spLocks noGrp="1"/>
          </p:cNvSpPr>
          <p:nvPr>
            <p:ph type="sldNum" sz="quarter" idx="11"/>
          </p:nvPr>
        </p:nvSpPr>
        <p:spPr/>
        <p:txBody>
          <a:bodyPr/>
          <a:lstStyle/>
          <a:p>
            <a:fld id="{45D25029-37DE-484F-BFE0-9B37AF2B26B8}" type="slidenum">
              <a:rPr lang="de-DE" smtClean="0"/>
              <a:pPr/>
              <a:t>6</a:t>
            </a:fld>
            <a:endParaRPr lang="de-DE" dirty="0"/>
          </a:p>
        </p:txBody>
      </p:sp>
      <p:sp>
        <p:nvSpPr>
          <p:cNvPr id="22" name="Textplatzhalter 7">
            <a:extLst>
              <a:ext uri="{FF2B5EF4-FFF2-40B4-BE49-F238E27FC236}">
                <a16:creationId xmlns:a16="http://schemas.microsoft.com/office/drawing/2014/main" id="{32EBC861-2AFF-46A4-B55F-2EA583EF46C2}"/>
              </a:ext>
            </a:extLst>
          </p:cNvPr>
          <p:cNvSpPr txBox="1">
            <a:spLocks/>
          </p:cNvSpPr>
          <p:nvPr/>
        </p:nvSpPr>
        <p:spPr>
          <a:xfrm>
            <a:off x="539750" y="1015191"/>
            <a:ext cx="416226" cy="338433"/>
          </a:xfrm>
          <a:prstGeom prst="rect">
            <a:avLst/>
          </a:prstGeom>
          <a:solidFill>
            <a:schemeClr val="accent1"/>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a:solidFill>
                  <a:schemeClr val="bg1"/>
                </a:solidFill>
              </a:rPr>
              <a:t>1</a:t>
            </a:r>
            <a:endParaRPr lang="en-US" b="1" dirty="0">
              <a:solidFill>
                <a:schemeClr val="bg1"/>
              </a:solidFill>
            </a:endParaRPr>
          </a:p>
        </p:txBody>
      </p:sp>
      <p:sp>
        <p:nvSpPr>
          <p:cNvPr id="23" name="Textplatzhalter 8">
            <a:extLst>
              <a:ext uri="{FF2B5EF4-FFF2-40B4-BE49-F238E27FC236}">
                <a16:creationId xmlns:a16="http://schemas.microsoft.com/office/drawing/2014/main" id="{5DA0ADE0-81F0-4A7E-B699-AF1A8BF56A3E}"/>
              </a:ext>
            </a:extLst>
          </p:cNvPr>
          <p:cNvSpPr txBox="1">
            <a:spLocks/>
          </p:cNvSpPr>
          <p:nvPr/>
        </p:nvSpPr>
        <p:spPr>
          <a:xfrm>
            <a:off x="1033133" y="1015191"/>
            <a:ext cx="7752092" cy="338433"/>
          </a:xfrm>
          <a:prstGeom prst="rect">
            <a:avLst/>
          </a:prstGeom>
          <a:solidFill>
            <a:schemeClr val="accent1"/>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schemeClr val="bg1"/>
                </a:solidFill>
              </a:rPr>
              <a:t>From Ideas to Requirements -  A User Centered Approach</a:t>
            </a:r>
          </a:p>
        </p:txBody>
      </p:sp>
      <p:sp>
        <p:nvSpPr>
          <p:cNvPr id="24" name="Textplatzhalter 9">
            <a:extLst>
              <a:ext uri="{FF2B5EF4-FFF2-40B4-BE49-F238E27FC236}">
                <a16:creationId xmlns:a16="http://schemas.microsoft.com/office/drawing/2014/main" id="{543146A9-5DC4-4B55-AE18-37DB2D433B30}"/>
              </a:ext>
            </a:extLst>
          </p:cNvPr>
          <p:cNvSpPr txBox="1">
            <a:spLocks/>
          </p:cNvSpPr>
          <p:nvPr/>
        </p:nvSpPr>
        <p:spPr>
          <a:xfrm>
            <a:off x="539750" y="1445860"/>
            <a:ext cx="416226"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a:t>2</a:t>
            </a:r>
            <a:endParaRPr lang="en-US" b="1" dirty="0"/>
          </a:p>
        </p:txBody>
      </p:sp>
      <p:sp>
        <p:nvSpPr>
          <p:cNvPr id="25" name="Textplatzhalter 10">
            <a:extLst>
              <a:ext uri="{FF2B5EF4-FFF2-40B4-BE49-F238E27FC236}">
                <a16:creationId xmlns:a16="http://schemas.microsoft.com/office/drawing/2014/main" id="{8553B291-F254-4D2F-890F-E6F7D54C72DB}"/>
              </a:ext>
            </a:extLst>
          </p:cNvPr>
          <p:cNvSpPr txBox="1">
            <a:spLocks/>
          </p:cNvSpPr>
          <p:nvPr/>
        </p:nvSpPr>
        <p:spPr>
          <a:xfrm>
            <a:off x="1033133" y="1445860"/>
            <a:ext cx="7752092"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Usability &amp; User Experienced Design</a:t>
            </a:r>
          </a:p>
        </p:txBody>
      </p:sp>
      <p:sp>
        <p:nvSpPr>
          <p:cNvPr id="26" name="Textplatzhalter 11">
            <a:extLst>
              <a:ext uri="{FF2B5EF4-FFF2-40B4-BE49-F238E27FC236}">
                <a16:creationId xmlns:a16="http://schemas.microsoft.com/office/drawing/2014/main" id="{6D1EA94A-8F87-468C-8135-0B415992AC38}"/>
              </a:ext>
            </a:extLst>
          </p:cNvPr>
          <p:cNvSpPr txBox="1">
            <a:spLocks/>
          </p:cNvSpPr>
          <p:nvPr/>
        </p:nvSpPr>
        <p:spPr>
          <a:xfrm>
            <a:off x="539750" y="1876529"/>
            <a:ext cx="416226"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a:t>3</a:t>
            </a:r>
            <a:endParaRPr lang="en-US" b="1" dirty="0"/>
          </a:p>
        </p:txBody>
      </p:sp>
      <p:sp>
        <p:nvSpPr>
          <p:cNvPr id="27" name="Textplatzhalter 12">
            <a:extLst>
              <a:ext uri="{FF2B5EF4-FFF2-40B4-BE49-F238E27FC236}">
                <a16:creationId xmlns:a16="http://schemas.microsoft.com/office/drawing/2014/main" id="{C0D5DAEA-9BE5-42ED-8571-E9B40BC31CE4}"/>
              </a:ext>
            </a:extLst>
          </p:cNvPr>
          <p:cNvSpPr txBox="1">
            <a:spLocks/>
          </p:cNvSpPr>
          <p:nvPr/>
        </p:nvSpPr>
        <p:spPr>
          <a:xfrm>
            <a:off x="1033133" y="1876529"/>
            <a:ext cx="7752092"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Use Journey Mapping</a:t>
            </a:r>
          </a:p>
        </p:txBody>
      </p:sp>
      <p:sp>
        <p:nvSpPr>
          <p:cNvPr id="28" name="Textplatzhalter 13">
            <a:extLst>
              <a:ext uri="{FF2B5EF4-FFF2-40B4-BE49-F238E27FC236}">
                <a16:creationId xmlns:a16="http://schemas.microsoft.com/office/drawing/2014/main" id="{18F74B9E-7023-46A2-BDA7-C2C1306A02DC}"/>
              </a:ext>
            </a:extLst>
          </p:cNvPr>
          <p:cNvSpPr txBox="1">
            <a:spLocks/>
          </p:cNvSpPr>
          <p:nvPr/>
        </p:nvSpPr>
        <p:spPr>
          <a:xfrm>
            <a:off x="539750" y="2307198"/>
            <a:ext cx="416226"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dirty="0"/>
              <a:t>4</a:t>
            </a:r>
          </a:p>
        </p:txBody>
      </p:sp>
      <p:sp>
        <p:nvSpPr>
          <p:cNvPr id="29" name="Textplatzhalter 14">
            <a:extLst>
              <a:ext uri="{FF2B5EF4-FFF2-40B4-BE49-F238E27FC236}">
                <a16:creationId xmlns:a16="http://schemas.microsoft.com/office/drawing/2014/main" id="{454AA859-061E-42EB-B7DE-222C7FA7B1AD}"/>
              </a:ext>
            </a:extLst>
          </p:cNvPr>
          <p:cNvSpPr txBox="1">
            <a:spLocks/>
          </p:cNvSpPr>
          <p:nvPr/>
        </p:nvSpPr>
        <p:spPr>
          <a:xfrm>
            <a:off x="1033133" y="2307198"/>
            <a:ext cx="7752092"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Use Scenarios</a:t>
            </a:r>
          </a:p>
        </p:txBody>
      </p:sp>
      <p:sp>
        <p:nvSpPr>
          <p:cNvPr id="30" name="Textplatzhalter 15">
            <a:extLst>
              <a:ext uri="{FF2B5EF4-FFF2-40B4-BE49-F238E27FC236}">
                <a16:creationId xmlns:a16="http://schemas.microsoft.com/office/drawing/2014/main" id="{8B31DF66-B06B-484A-8047-36BFC1944940}"/>
              </a:ext>
            </a:extLst>
          </p:cNvPr>
          <p:cNvSpPr txBox="1">
            <a:spLocks/>
          </p:cNvSpPr>
          <p:nvPr/>
        </p:nvSpPr>
        <p:spPr>
          <a:xfrm>
            <a:off x="539750" y="2737867"/>
            <a:ext cx="416226"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dirty="0"/>
              <a:t>5</a:t>
            </a:r>
          </a:p>
        </p:txBody>
      </p:sp>
      <p:sp>
        <p:nvSpPr>
          <p:cNvPr id="31" name="Textplatzhalter 16">
            <a:extLst>
              <a:ext uri="{FF2B5EF4-FFF2-40B4-BE49-F238E27FC236}">
                <a16:creationId xmlns:a16="http://schemas.microsoft.com/office/drawing/2014/main" id="{D215D439-550F-410F-AF19-9EF6D0443698}"/>
              </a:ext>
            </a:extLst>
          </p:cNvPr>
          <p:cNvSpPr txBox="1">
            <a:spLocks/>
          </p:cNvSpPr>
          <p:nvPr/>
        </p:nvSpPr>
        <p:spPr>
          <a:xfrm>
            <a:off x="1033133" y="2737867"/>
            <a:ext cx="7752092"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Prototyping</a:t>
            </a:r>
          </a:p>
        </p:txBody>
      </p:sp>
      <p:sp>
        <p:nvSpPr>
          <p:cNvPr id="2" name="Fußzeilenplatzhalter 1">
            <a:extLst>
              <a:ext uri="{FF2B5EF4-FFF2-40B4-BE49-F238E27FC236}">
                <a16:creationId xmlns:a16="http://schemas.microsoft.com/office/drawing/2014/main" id="{D14F464E-FDE8-4E3A-A5F1-477583630E12}"/>
              </a:ext>
            </a:extLst>
          </p:cNvPr>
          <p:cNvSpPr>
            <a:spLocks noGrp="1"/>
          </p:cNvSpPr>
          <p:nvPr>
            <p:ph type="ftr" sz="quarter" idx="10"/>
          </p:nvPr>
        </p:nvSpPr>
        <p:spPr/>
        <p:txBody>
          <a:bodyPr/>
          <a:lstStyle/>
          <a:p>
            <a:r>
              <a:rPr lang="de-DE"/>
              <a:t>Referent_in ergänzen bitte | Folientitel in Kurzform</a:t>
            </a:r>
            <a:endParaRPr lang="de-DE" dirty="0"/>
          </a:p>
        </p:txBody>
      </p:sp>
      <p:sp>
        <p:nvSpPr>
          <p:cNvPr id="15" name="Textplatzhalter 15">
            <a:extLst>
              <a:ext uri="{FF2B5EF4-FFF2-40B4-BE49-F238E27FC236}">
                <a16:creationId xmlns:a16="http://schemas.microsoft.com/office/drawing/2014/main" id="{8DD009E8-6F3A-43A2-9E2F-CE7E6AC4EB98}"/>
              </a:ext>
            </a:extLst>
          </p:cNvPr>
          <p:cNvSpPr txBox="1">
            <a:spLocks/>
          </p:cNvSpPr>
          <p:nvPr/>
        </p:nvSpPr>
        <p:spPr>
          <a:xfrm>
            <a:off x="539750" y="3168536"/>
            <a:ext cx="416226"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de-DE" b="1" dirty="0"/>
              <a:t>6</a:t>
            </a:r>
            <a:endParaRPr lang="en-US" b="1" dirty="0"/>
          </a:p>
        </p:txBody>
      </p:sp>
      <p:sp>
        <p:nvSpPr>
          <p:cNvPr id="16" name="Textplatzhalter 16">
            <a:extLst>
              <a:ext uri="{FF2B5EF4-FFF2-40B4-BE49-F238E27FC236}">
                <a16:creationId xmlns:a16="http://schemas.microsoft.com/office/drawing/2014/main" id="{E6C31C48-EC6D-4264-8DA3-79B4DFBA7FC4}"/>
              </a:ext>
            </a:extLst>
          </p:cNvPr>
          <p:cNvSpPr txBox="1">
            <a:spLocks/>
          </p:cNvSpPr>
          <p:nvPr/>
        </p:nvSpPr>
        <p:spPr>
          <a:xfrm>
            <a:off x="1033133" y="3168536"/>
            <a:ext cx="7752092" cy="338433"/>
          </a:xfrm>
          <a:prstGeom prst="rect">
            <a:avLst/>
          </a:prstGeom>
          <a:solidFill>
            <a:schemeClr val="bg1">
              <a:lumMod val="95000"/>
            </a:schemeClr>
          </a:solidFill>
        </p:spPr>
        <p:txBody>
          <a:bodyPr anchor="ct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36525" indent="-136525"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4763" indent="0" algn="l" defTabSz="685800" rtl="0" eaLnBrk="1" latinLnBrk="0" hangingPunct="1">
              <a:lnSpc>
                <a:spcPts val="2100"/>
              </a:lnSpc>
              <a:spcBef>
                <a:spcPts val="0"/>
              </a:spcBef>
              <a:spcAft>
                <a:spcPts val="550"/>
              </a:spcAft>
              <a:buClr>
                <a:schemeClr val="accent1"/>
              </a:buClr>
              <a:buFont typeface="Arial" panose="020B0604020202020204" pitchFamily="34" charset="0"/>
              <a:buNone/>
              <a:tabLst/>
              <a:defRPr sz="1800" kern="1200">
                <a:solidFill>
                  <a:schemeClr val="tx1"/>
                </a:solidFill>
                <a:latin typeface="HTWBerlin Office" panose="02000000000000000000" pitchFamily="2" charset="0"/>
                <a:ea typeface="+mn-ea"/>
                <a:cs typeface="+mn-cs"/>
              </a:defRPr>
            </a:lvl3pPr>
            <a:lvl4pPr marL="136525" indent="-136525"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0" indent="0" algn="l" defTabSz="685800" rtl="0" eaLnBrk="1" latinLnBrk="0" hangingPunct="1">
              <a:lnSpc>
                <a:spcPts val="1900"/>
              </a:lnSpc>
              <a:spcBef>
                <a:spcPts val="0"/>
              </a:spcBef>
              <a:spcAft>
                <a:spcPts val="550"/>
              </a:spcAft>
              <a:buClr>
                <a:schemeClr val="accent1"/>
              </a:buClr>
              <a:buFont typeface="Arial" panose="020B0604020202020204" pitchFamily="34" charset="0"/>
              <a:buNone/>
              <a:tabLst/>
              <a:defRPr sz="1600" kern="1200">
                <a:solidFill>
                  <a:schemeClr val="tx1"/>
                </a:solidFill>
                <a:latin typeface="HTWBerlin Office"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Usability Evaluation</a:t>
            </a:r>
          </a:p>
        </p:txBody>
      </p:sp>
    </p:spTree>
    <p:extLst>
      <p:ext uri="{BB962C8B-B14F-4D97-AF65-F5344CB8AC3E}">
        <p14:creationId xmlns:p14="http://schemas.microsoft.com/office/powerpoint/2010/main" val="393912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2C11151-AFD3-4918-B546-DA880E401E81}"/>
              </a:ext>
            </a:extLst>
          </p:cNvPr>
          <p:cNvSpPr>
            <a:spLocks noGrp="1"/>
          </p:cNvSpPr>
          <p:nvPr>
            <p:ph type="title"/>
          </p:nvPr>
        </p:nvSpPr>
        <p:spPr>
          <a:xfrm>
            <a:off x="540000" y="305147"/>
            <a:ext cx="7524500" cy="1308050"/>
          </a:xfrm>
        </p:spPr>
        <p:txBody>
          <a:bodyPr/>
          <a:lstStyle/>
          <a:p>
            <a:r>
              <a:rPr lang="de-DE" dirty="0" err="1"/>
              <a:t>Product</a:t>
            </a:r>
            <a:r>
              <a:rPr lang="de-DE" dirty="0"/>
              <a:t> </a:t>
            </a:r>
            <a:r>
              <a:rPr lang="de-DE" dirty="0" err="1"/>
              <a:t>Requirement</a:t>
            </a:r>
            <a:r>
              <a:rPr lang="de-DE" dirty="0"/>
              <a:t> </a:t>
            </a:r>
            <a:r>
              <a:rPr lang="de-DE" dirty="0" err="1"/>
              <a:t>Document</a:t>
            </a:r>
            <a:r>
              <a:rPr lang="de-DE" dirty="0"/>
              <a:t> </a:t>
            </a:r>
            <a:r>
              <a:rPr lang="de-DE" dirty="0" err="1"/>
              <a:t>is</a:t>
            </a:r>
            <a:r>
              <a:rPr lang="de-DE" dirty="0"/>
              <a:t> </a:t>
            </a:r>
            <a:r>
              <a:rPr lang="de-DE" dirty="0" err="1"/>
              <a:t>the</a:t>
            </a:r>
            <a:r>
              <a:rPr lang="de-DE" dirty="0"/>
              <a:t> </a:t>
            </a:r>
            <a:r>
              <a:rPr lang="de-DE" dirty="0" err="1"/>
              <a:t>main</a:t>
            </a:r>
            <a:r>
              <a:rPr lang="de-DE" dirty="0"/>
              <a:t> source </a:t>
            </a:r>
            <a:r>
              <a:rPr lang="de-DE" dirty="0" err="1"/>
              <a:t>document</a:t>
            </a:r>
            <a:r>
              <a:rPr lang="de-DE" dirty="0"/>
              <a:t> </a:t>
            </a:r>
            <a:r>
              <a:rPr lang="de-DE" dirty="0" err="1"/>
              <a:t>for</a:t>
            </a:r>
            <a:r>
              <a:rPr lang="de-DE" dirty="0"/>
              <a:t> </a:t>
            </a:r>
            <a:r>
              <a:rPr lang="de-DE" dirty="0" err="1"/>
              <a:t>the</a:t>
            </a:r>
            <a:r>
              <a:rPr lang="de-DE" dirty="0"/>
              <a:t> </a:t>
            </a:r>
            <a:r>
              <a:rPr lang="de-DE" dirty="0" err="1"/>
              <a:t>product</a:t>
            </a:r>
            <a:r>
              <a:rPr lang="de-DE" dirty="0"/>
              <a:t> </a:t>
            </a:r>
            <a:r>
              <a:rPr lang="de-DE" dirty="0" err="1"/>
              <a:t>description</a:t>
            </a:r>
            <a:r>
              <a:rPr lang="de-DE" dirty="0"/>
              <a:t> in a </a:t>
            </a:r>
            <a:r>
              <a:rPr lang="de-DE" dirty="0" err="1"/>
              <a:t>project</a:t>
            </a:r>
            <a:endParaRPr lang="sr-Latn-CS" dirty="0"/>
          </a:p>
        </p:txBody>
      </p:sp>
      <p:sp>
        <p:nvSpPr>
          <p:cNvPr id="4" name="Foliennummernplatzhalter 3">
            <a:extLst>
              <a:ext uri="{FF2B5EF4-FFF2-40B4-BE49-F238E27FC236}">
                <a16:creationId xmlns:a16="http://schemas.microsoft.com/office/drawing/2014/main" id="{65C6B3CB-482B-4686-A31C-3C1E7DE2CB2C}"/>
              </a:ext>
            </a:extLst>
          </p:cNvPr>
          <p:cNvSpPr>
            <a:spLocks noGrp="1"/>
          </p:cNvSpPr>
          <p:nvPr>
            <p:ph type="sldNum" sz="quarter" idx="11"/>
          </p:nvPr>
        </p:nvSpPr>
        <p:spPr/>
        <p:txBody>
          <a:bodyPr/>
          <a:lstStyle/>
          <a:p>
            <a:fld id="{45D25029-37DE-484F-BFE0-9B37AF2B26B8}" type="slidenum">
              <a:rPr lang="de-DE" smtClean="0"/>
              <a:pPr/>
              <a:t>7</a:t>
            </a:fld>
            <a:endParaRPr lang="de-DE" dirty="0"/>
          </a:p>
        </p:txBody>
      </p:sp>
      <p:sp>
        <p:nvSpPr>
          <p:cNvPr id="2" name="Fußzeilenplatzhalter 1">
            <a:extLst>
              <a:ext uri="{FF2B5EF4-FFF2-40B4-BE49-F238E27FC236}">
                <a16:creationId xmlns:a16="http://schemas.microsoft.com/office/drawing/2014/main" id="{132B9206-613C-42CD-9344-72F6A9511C96}"/>
              </a:ext>
            </a:extLst>
          </p:cNvPr>
          <p:cNvSpPr>
            <a:spLocks noGrp="1"/>
          </p:cNvSpPr>
          <p:nvPr>
            <p:ph type="ftr" sz="quarter" idx="10"/>
          </p:nvPr>
        </p:nvSpPr>
        <p:spPr/>
        <p:txBody>
          <a:bodyPr/>
          <a:lstStyle/>
          <a:p>
            <a:r>
              <a:rPr lang="de-DE" dirty="0"/>
              <a:t>Thomas Berger| Folientitel in Kurzform</a:t>
            </a:r>
          </a:p>
        </p:txBody>
      </p:sp>
      <p:pic>
        <p:nvPicPr>
          <p:cNvPr id="7" name="Picture 72">
            <a:extLst>
              <a:ext uri="{FF2B5EF4-FFF2-40B4-BE49-F238E27FC236}">
                <a16:creationId xmlns:a16="http://schemas.microsoft.com/office/drawing/2014/main" id="{BC042372-975E-43D1-8E83-F2B1AC9B1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240" y="2054512"/>
            <a:ext cx="2646691" cy="198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fik 5" descr="Glühbirne">
            <a:extLst>
              <a:ext uri="{FF2B5EF4-FFF2-40B4-BE49-F238E27FC236}">
                <a16:creationId xmlns:a16="http://schemas.microsoft.com/office/drawing/2014/main" id="{AA51BD95-619B-434A-9BDB-80485FAD30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64756" y="1877600"/>
            <a:ext cx="457200" cy="457200"/>
          </a:xfrm>
          <a:prstGeom prst="rect">
            <a:avLst/>
          </a:prstGeom>
        </p:spPr>
      </p:pic>
      <p:pic>
        <p:nvPicPr>
          <p:cNvPr id="10" name="Grafik 9" descr="Benutzer">
            <a:extLst>
              <a:ext uri="{FF2B5EF4-FFF2-40B4-BE49-F238E27FC236}">
                <a16:creationId xmlns:a16="http://schemas.microsoft.com/office/drawing/2014/main" id="{353D0106-CC46-4F09-B4CC-47DC4BD1E6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39034" y="2396664"/>
            <a:ext cx="457200" cy="457200"/>
          </a:xfrm>
          <a:prstGeom prst="rect">
            <a:avLst/>
          </a:prstGeom>
        </p:spPr>
      </p:pic>
      <p:pic>
        <p:nvPicPr>
          <p:cNvPr id="12" name="Grafik 11" descr="Programmierer">
            <a:extLst>
              <a:ext uri="{FF2B5EF4-FFF2-40B4-BE49-F238E27FC236}">
                <a16:creationId xmlns:a16="http://schemas.microsoft.com/office/drawing/2014/main" id="{DCDE007A-6DEE-4781-8F84-802B7B8EBC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01938" y="3584630"/>
            <a:ext cx="301310" cy="301310"/>
          </a:xfrm>
          <a:prstGeom prst="rect">
            <a:avLst/>
          </a:prstGeom>
        </p:spPr>
      </p:pic>
      <p:pic>
        <p:nvPicPr>
          <p:cNvPr id="13" name="Grafik 12" descr="Papier">
            <a:extLst>
              <a:ext uri="{FF2B5EF4-FFF2-40B4-BE49-F238E27FC236}">
                <a16:creationId xmlns:a16="http://schemas.microsoft.com/office/drawing/2014/main" id="{35804437-F9A9-4DC9-83CE-71F6C58D44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08233" y="2487039"/>
            <a:ext cx="692818" cy="692818"/>
          </a:xfrm>
          <a:prstGeom prst="rect">
            <a:avLst/>
          </a:prstGeom>
        </p:spPr>
      </p:pic>
      <p:pic>
        <p:nvPicPr>
          <p:cNvPr id="14" name="Grafik 13" descr="Weibliches Profil">
            <a:extLst>
              <a:ext uri="{FF2B5EF4-FFF2-40B4-BE49-F238E27FC236}">
                <a16:creationId xmlns:a16="http://schemas.microsoft.com/office/drawing/2014/main" id="{8C612515-F15E-47E9-AA3B-B449E44D6A9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51492" y="3131966"/>
            <a:ext cx="301311" cy="301311"/>
          </a:xfrm>
          <a:prstGeom prst="rect">
            <a:avLst/>
          </a:prstGeom>
        </p:spPr>
      </p:pic>
      <p:sp>
        <p:nvSpPr>
          <p:cNvPr id="15" name="Textfeld 14">
            <a:extLst>
              <a:ext uri="{FF2B5EF4-FFF2-40B4-BE49-F238E27FC236}">
                <a16:creationId xmlns:a16="http://schemas.microsoft.com/office/drawing/2014/main" id="{F94126F2-FC9B-4F81-BDC2-E5BFAE01C7D4}"/>
              </a:ext>
            </a:extLst>
          </p:cNvPr>
          <p:cNvSpPr txBox="1"/>
          <p:nvPr/>
        </p:nvSpPr>
        <p:spPr>
          <a:xfrm>
            <a:off x="4908232" y="2757644"/>
            <a:ext cx="692818" cy="246221"/>
          </a:xfrm>
          <a:prstGeom prst="rect">
            <a:avLst/>
          </a:prstGeom>
          <a:noFill/>
        </p:spPr>
        <p:txBody>
          <a:bodyPr wrap="square" rtlCol="0">
            <a:spAutoFit/>
          </a:bodyPr>
          <a:lstStyle/>
          <a:p>
            <a:pPr algn="ctr"/>
            <a:r>
              <a:rPr lang="de-DE" sz="1000" b="1" dirty="0"/>
              <a:t>PRD</a:t>
            </a:r>
          </a:p>
        </p:txBody>
      </p:sp>
      <p:sp>
        <p:nvSpPr>
          <p:cNvPr id="16" name="Textfeld 15">
            <a:extLst>
              <a:ext uri="{FF2B5EF4-FFF2-40B4-BE49-F238E27FC236}">
                <a16:creationId xmlns:a16="http://schemas.microsoft.com/office/drawing/2014/main" id="{89B119AB-D6F5-43EC-9B68-CD2EEB60D50D}"/>
              </a:ext>
            </a:extLst>
          </p:cNvPr>
          <p:cNvSpPr txBox="1"/>
          <p:nvPr/>
        </p:nvSpPr>
        <p:spPr>
          <a:xfrm>
            <a:off x="3245747" y="2016402"/>
            <a:ext cx="914775" cy="246221"/>
          </a:xfrm>
          <a:prstGeom prst="rect">
            <a:avLst/>
          </a:prstGeom>
          <a:noFill/>
        </p:spPr>
        <p:txBody>
          <a:bodyPr wrap="square" rtlCol="0">
            <a:spAutoFit/>
          </a:bodyPr>
          <a:lstStyle/>
          <a:p>
            <a:pPr algn="ctr"/>
            <a:r>
              <a:rPr lang="de-DE" sz="1000" dirty="0" err="1"/>
              <a:t>Idea</a:t>
            </a:r>
            <a:endParaRPr lang="de-DE" sz="1000" dirty="0"/>
          </a:p>
        </p:txBody>
      </p:sp>
      <p:sp>
        <p:nvSpPr>
          <p:cNvPr id="17" name="Textfeld 16">
            <a:extLst>
              <a:ext uri="{FF2B5EF4-FFF2-40B4-BE49-F238E27FC236}">
                <a16:creationId xmlns:a16="http://schemas.microsoft.com/office/drawing/2014/main" id="{373FCD3F-DF56-481A-BDEC-A91451FABA62}"/>
              </a:ext>
            </a:extLst>
          </p:cNvPr>
          <p:cNvSpPr txBox="1"/>
          <p:nvPr/>
        </p:nvSpPr>
        <p:spPr>
          <a:xfrm>
            <a:off x="4914248" y="2159714"/>
            <a:ext cx="914775" cy="400110"/>
          </a:xfrm>
          <a:prstGeom prst="rect">
            <a:avLst/>
          </a:prstGeom>
          <a:noFill/>
        </p:spPr>
        <p:txBody>
          <a:bodyPr wrap="square" rtlCol="0">
            <a:spAutoFit/>
          </a:bodyPr>
          <a:lstStyle/>
          <a:p>
            <a:r>
              <a:rPr lang="de-DE" sz="1000" b="1" dirty="0" err="1"/>
              <a:t>customer</a:t>
            </a:r>
            <a:r>
              <a:rPr lang="de-DE" sz="1000" b="1" dirty="0"/>
              <a:t> </a:t>
            </a:r>
            <a:r>
              <a:rPr lang="de-DE" sz="1000" b="1" dirty="0" err="1"/>
              <a:t>perspective</a:t>
            </a:r>
            <a:endParaRPr lang="de-DE" sz="1000" b="1" dirty="0"/>
          </a:p>
        </p:txBody>
      </p:sp>
      <p:sp>
        <p:nvSpPr>
          <p:cNvPr id="18" name="Textfeld 17">
            <a:extLst>
              <a:ext uri="{FF2B5EF4-FFF2-40B4-BE49-F238E27FC236}">
                <a16:creationId xmlns:a16="http://schemas.microsoft.com/office/drawing/2014/main" id="{A05260CA-465D-4FB1-9A8F-0E4AD9F1150E}"/>
              </a:ext>
            </a:extLst>
          </p:cNvPr>
          <p:cNvSpPr txBox="1"/>
          <p:nvPr/>
        </p:nvSpPr>
        <p:spPr>
          <a:xfrm>
            <a:off x="5371635" y="3425068"/>
            <a:ext cx="914775" cy="400110"/>
          </a:xfrm>
          <a:prstGeom prst="rect">
            <a:avLst/>
          </a:prstGeom>
          <a:noFill/>
        </p:spPr>
        <p:txBody>
          <a:bodyPr wrap="square" rtlCol="0">
            <a:spAutoFit/>
          </a:bodyPr>
          <a:lstStyle/>
          <a:p>
            <a:pPr algn="r"/>
            <a:r>
              <a:rPr lang="de-DE" sz="1000" dirty="0" err="1"/>
              <a:t>Product</a:t>
            </a:r>
            <a:r>
              <a:rPr lang="de-DE" sz="1000" dirty="0"/>
              <a:t> </a:t>
            </a:r>
            <a:r>
              <a:rPr lang="de-DE" sz="1000" dirty="0" err="1"/>
              <a:t>team</a:t>
            </a:r>
            <a:r>
              <a:rPr lang="de-DE" sz="1000" dirty="0"/>
              <a:t> </a:t>
            </a:r>
            <a:r>
              <a:rPr lang="de-DE" sz="1000" dirty="0" err="1"/>
              <a:t>designs</a:t>
            </a:r>
            <a:r>
              <a:rPr lang="de-DE" sz="1000" dirty="0"/>
              <a:t>...</a:t>
            </a:r>
          </a:p>
        </p:txBody>
      </p:sp>
      <p:cxnSp>
        <p:nvCxnSpPr>
          <p:cNvPr id="20" name="Gerade Verbindung mit Pfeil 19">
            <a:extLst>
              <a:ext uri="{FF2B5EF4-FFF2-40B4-BE49-F238E27FC236}">
                <a16:creationId xmlns:a16="http://schemas.microsoft.com/office/drawing/2014/main" id="{D7C0BDE9-46A5-43BE-BA84-11A951920AC4}"/>
              </a:ext>
            </a:extLst>
          </p:cNvPr>
          <p:cNvCxnSpPr/>
          <p:nvPr/>
        </p:nvCxnSpPr>
        <p:spPr>
          <a:xfrm>
            <a:off x="4133078" y="2305993"/>
            <a:ext cx="826747" cy="363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Grafik 20" descr="Papier">
            <a:extLst>
              <a:ext uri="{FF2B5EF4-FFF2-40B4-BE49-F238E27FC236}">
                <a16:creationId xmlns:a16="http://schemas.microsoft.com/office/drawing/2014/main" id="{B1213320-8E70-4A36-8D42-5E18508D9A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73629" y="3056277"/>
            <a:ext cx="528309" cy="528309"/>
          </a:xfrm>
          <a:prstGeom prst="rect">
            <a:avLst/>
          </a:prstGeom>
        </p:spPr>
      </p:pic>
      <p:sp>
        <p:nvSpPr>
          <p:cNvPr id="22" name="Textfeld 21">
            <a:extLst>
              <a:ext uri="{FF2B5EF4-FFF2-40B4-BE49-F238E27FC236}">
                <a16:creationId xmlns:a16="http://schemas.microsoft.com/office/drawing/2014/main" id="{4496333D-C540-49BC-889A-5576368C67A4}"/>
              </a:ext>
            </a:extLst>
          </p:cNvPr>
          <p:cNvSpPr txBox="1"/>
          <p:nvPr/>
        </p:nvSpPr>
        <p:spPr>
          <a:xfrm>
            <a:off x="6273044" y="3187056"/>
            <a:ext cx="692818" cy="246221"/>
          </a:xfrm>
          <a:prstGeom prst="rect">
            <a:avLst/>
          </a:prstGeom>
          <a:noFill/>
        </p:spPr>
        <p:txBody>
          <a:bodyPr wrap="square" rtlCol="0">
            <a:spAutoFit/>
          </a:bodyPr>
          <a:lstStyle/>
          <a:p>
            <a:pPr algn="ctr"/>
            <a:r>
              <a:rPr lang="de-DE" sz="1000" dirty="0"/>
              <a:t>TSD</a:t>
            </a:r>
          </a:p>
        </p:txBody>
      </p:sp>
      <p:sp>
        <p:nvSpPr>
          <p:cNvPr id="23" name="Textfeld 22">
            <a:extLst>
              <a:ext uri="{FF2B5EF4-FFF2-40B4-BE49-F238E27FC236}">
                <a16:creationId xmlns:a16="http://schemas.microsoft.com/office/drawing/2014/main" id="{C1A5893B-C442-4768-B61E-AE36D20F033B}"/>
              </a:ext>
            </a:extLst>
          </p:cNvPr>
          <p:cNvSpPr txBox="1"/>
          <p:nvPr/>
        </p:nvSpPr>
        <p:spPr>
          <a:xfrm>
            <a:off x="6377074" y="2723604"/>
            <a:ext cx="1121887" cy="400110"/>
          </a:xfrm>
          <a:prstGeom prst="rect">
            <a:avLst/>
          </a:prstGeom>
          <a:noFill/>
        </p:spPr>
        <p:txBody>
          <a:bodyPr wrap="square" rtlCol="0">
            <a:spAutoFit/>
          </a:bodyPr>
          <a:lstStyle/>
          <a:p>
            <a:r>
              <a:rPr lang="de-DE" sz="1000" dirty="0"/>
              <a:t>Description Technical </a:t>
            </a:r>
            <a:r>
              <a:rPr lang="de-DE" sz="1000" dirty="0" err="1"/>
              <a:t>solution</a:t>
            </a:r>
            <a:endParaRPr lang="de-DE" sz="1000" dirty="0"/>
          </a:p>
        </p:txBody>
      </p:sp>
      <p:sp>
        <p:nvSpPr>
          <p:cNvPr id="24" name="Textfeld 23">
            <a:extLst>
              <a:ext uri="{FF2B5EF4-FFF2-40B4-BE49-F238E27FC236}">
                <a16:creationId xmlns:a16="http://schemas.microsoft.com/office/drawing/2014/main" id="{2F8DEA20-1026-4150-8CF2-BE6CB028D5E6}"/>
              </a:ext>
            </a:extLst>
          </p:cNvPr>
          <p:cNvSpPr txBox="1"/>
          <p:nvPr/>
        </p:nvSpPr>
        <p:spPr>
          <a:xfrm>
            <a:off x="3400694" y="2746842"/>
            <a:ext cx="1279566" cy="400110"/>
          </a:xfrm>
          <a:prstGeom prst="rect">
            <a:avLst/>
          </a:prstGeom>
          <a:noFill/>
        </p:spPr>
        <p:txBody>
          <a:bodyPr wrap="square" rtlCol="0">
            <a:spAutoFit/>
          </a:bodyPr>
          <a:lstStyle/>
          <a:p>
            <a:pPr algn="r"/>
            <a:r>
              <a:rPr lang="de-DE" sz="1000" dirty="0"/>
              <a:t>Stakeholder, </a:t>
            </a:r>
            <a:r>
              <a:rPr lang="de-DE" sz="1000" dirty="0" err="1"/>
              <a:t>customer</a:t>
            </a:r>
            <a:r>
              <a:rPr lang="de-DE" sz="1000" dirty="0"/>
              <a:t> </a:t>
            </a:r>
            <a:r>
              <a:rPr lang="de-DE" sz="1000" dirty="0" err="1"/>
              <a:t>agree</a:t>
            </a:r>
            <a:r>
              <a:rPr lang="de-DE" sz="1000" dirty="0"/>
              <a:t> on…</a:t>
            </a:r>
          </a:p>
        </p:txBody>
      </p:sp>
      <p:cxnSp>
        <p:nvCxnSpPr>
          <p:cNvPr id="26" name="Gerade Verbindung mit Pfeil 25">
            <a:extLst>
              <a:ext uri="{FF2B5EF4-FFF2-40B4-BE49-F238E27FC236}">
                <a16:creationId xmlns:a16="http://schemas.microsoft.com/office/drawing/2014/main" id="{31CC9159-736E-4195-AD1A-177FB78AF94C}"/>
              </a:ext>
            </a:extLst>
          </p:cNvPr>
          <p:cNvCxnSpPr/>
          <p:nvPr/>
        </p:nvCxnSpPr>
        <p:spPr>
          <a:xfrm>
            <a:off x="6848218" y="3471739"/>
            <a:ext cx="826747" cy="363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Grafik 27" descr="Schweißer">
            <a:extLst>
              <a:ext uri="{FF2B5EF4-FFF2-40B4-BE49-F238E27FC236}">
                <a16:creationId xmlns:a16="http://schemas.microsoft.com/office/drawing/2014/main" id="{558FE7F5-428B-4633-A01C-F8D38EEF360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20543" y="3704991"/>
            <a:ext cx="309070" cy="309070"/>
          </a:xfrm>
          <a:prstGeom prst="rect">
            <a:avLst/>
          </a:prstGeom>
        </p:spPr>
      </p:pic>
      <p:pic>
        <p:nvPicPr>
          <p:cNvPr id="30" name="Grafik 29" descr="DJ">
            <a:extLst>
              <a:ext uri="{FF2B5EF4-FFF2-40B4-BE49-F238E27FC236}">
                <a16:creationId xmlns:a16="http://schemas.microsoft.com/office/drawing/2014/main" id="{6D058DCF-C651-4D4E-BF29-C610CCC8B10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81153" y="3753046"/>
            <a:ext cx="288327" cy="288327"/>
          </a:xfrm>
          <a:prstGeom prst="rect">
            <a:avLst/>
          </a:prstGeom>
        </p:spPr>
      </p:pic>
      <p:pic>
        <p:nvPicPr>
          <p:cNvPr id="31" name="Grafik 30" descr="Programmierer">
            <a:extLst>
              <a:ext uri="{FF2B5EF4-FFF2-40B4-BE49-F238E27FC236}">
                <a16:creationId xmlns:a16="http://schemas.microsoft.com/office/drawing/2014/main" id="{AC14D729-EC44-4075-B619-E45424AD9D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1906" y="3168741"/>
            <a:ext cx="301310" cy="301310"/>
          </a:xfrm>
          <a:prstGeom prst="rect">
            <a:avLst/>
          </a:prstGeom>
        </p:spPr>
      </p:pic>
      <p:cxnSp>
        <p:nvCxnSpPr>
          <p:cNvPr id="32" name="Gerade Verbindung mit Pfeil 31">
            <a:extLst>
              <a:ext uri="{FF2B5EF4-FFF2-40B4-BE49-F238E27FC236}">
                <a16:creationId xmlns:a16="http://schemas.microsoft.com/office/drawing/2014/main" id="{3CC5337E-AE42-4435-B23C-F0A7DE6BD3F5}"/>
              </a:ext>
            </a:extLst>
          </p:cNvPr>
          <p:cNvCxnSpPr/>
          <p:nvPr/>
        </p:nvCxnSpPr>
        <p:spPr>
          <a:xfrm>
            <a:off x="5552366" y="2918725"/>
            <a:ext cx="826747" cy="363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34CB2B28-16BC-44E5-BB98-931A81D46C63}"/>
              </a:ext>
            </a:extLst>
          </p:cNvPr>
          <p:cNvSpPr txBox="1"/>
          <p:nvPr/>
        </p:nvSpPr>
        <p:spPr>
          <a:xfrm>
            <a:off x="6572225" y="3998831"/>
            <a:ext cx="914775" cy="400110"/>
          </a:xfrm>
          <a:prstGeom prst="rect">
            <a:avLst/>
          </a:prstGeom>
          <a:noFill/>
        </p:spPr>
        <p:txBody>
          <a:bodyPr wrap="square" rtlCol="0">
            <a:spAutoFit/>
          </a:bodyPr>
          <a:lstStyle/>
          <a:p>
            <a:pPr algn="r"/>
            <a:r>
              <a:rPr lang="de-DE" sz="1000" dirty="0" err="1"/>
              <a:t>Product</a:t>
            </a:r>
            <a:r>
              <a:rPr lang="de-DE" sz="1000" dirty="0"/>
              <a:t> </a:t>
            </a:r>
            <a:r>
              <a:rPr lang="de-DE" sz="1000" dirty="0" err="1"/>
              <a:t>team</a:t>
            </a:r>
            <a:r>
              <a:rPr lang="de-DE" sz="1000" dirty="0"/>
              <a:t> </a:t>
            </a:r>
            <a:r>
              <a:rPr lang="de-DE" sz="1000" dirty="0" err="1"/>
              <a:t>develops</a:t>
            </a:r>
            <a:r>
              <a:rPr lang="de-DE" sz="1000" dirty="0"/>
              <a:t>...</a:t>
            </a:r>
          </a:p>
        </p:txBody>
      </p:sp>
      <p:pic>
        <p:nvPicPr>
          <p:cNvPr id="35" name="Grafik 34" descr="Robot">
            <a:extLst>
              <a:ext uri="{FF2B5EF4-FFF2-40B4-BE49-F238E27FC236}">
                <a16:creationId xmlns:a16="http://schemas.microsoft.com/office/drawing/2014/main" id="{D225EA94-AA29-4AB8-94A3-977D2D89B6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63838" y="3691383"/>
            <a:ext cx="514590" cy="514590"/>
          </a:xfrm>
          <a:prstGeom prst="rect">
            <a:avLst/>
          </a:prstGeom>
        </p:spPr>
      </p:pic>
      <p:sp>
        <p:nvSpPr>
          <p:cNvPr id="36" name="Textfeld 35">
            <a:extLst>
              <a:ext uri="{FF2B5EF4-FFF2-40B4-BE49-F238E27FC236}">
                <a16:creationId xmlns:a16="http://schemas.microsoft.com/office/drawing/2014/main" id="{0671A827-302C-487D-B3DB-47E98C1BB434}"/>
              </a:ext>
            </a:extLst>
          </p:cNvPr>
          <p:cNvSpPr txBox="1"/>
          <p:nvPr/>
        </p:nvSpPr>
        <p:spPr>
          <a:xfrm>
            <a:off x="8038508" y="3813891"/>
            <a:ext cx="1121887" cy="246221"/>
          </a:xfrm>
          <a:prstGeom prst="rect">
            <a:avLst/>
          </a:prstGeom>
          <a:noFill/>
        </p:spPr>
        <p:txBody>
          <a:bodyPr wrap="square" rtlCol="0">
            <a:spAutoFit/>
          </a:bodyPr>
          <a:lstStyle/>
          <a:p>
            <a:r>
              <a:rPr lang="de-DE" sz="1000" dirty="0" err="1"/>
              <a:t>Product</a:t>
            </a:r>
            <a:endParaRPr lang="de-DE" sz="1000" dirty="0"/>
          </a:p>
        </p:txBody>
      </p:sp>
    </p:spTree>
    <p:extLst>
      <p:ext uri="{BB962C8B-B14F-4D97-AF65-F5344CB8AC3E}">
        <p14:creationId xmlns:p14="http://schemas.microsoft.com/office/powerpoint/2010/main" val="2731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83D8F1F-B7FC-41F8-8877-A3DE6B5738D8}"/>
              </a:ext>
            </a:extLst>
          </p:cNvPr>
          <p:cNvSpPr>
            <a:spLocks noGrp="1"/>
          </p:cNvSpPr>
          <p:nvPr>
            <p:ph idx="1"/>
          </p:nvPr>
        </p:nvSpPr>
        <p:spPr>
          <a:xfrm>
            <a:off x="539999" y="997200"/>
            <a:ext cx="8444343" cy="3420000"/>
          </a:xfrm>
        </p:spPr>
        <p:txBody>
          <a:bodyPr/>
          <a:lstStyle/>
          <a:p>
            <a:r>
              <a:rPr lang="en-US" altLang="de-DE" sz="1400" b="1" dirty="0"/>
              <a:t>Contains…</a:t>
            </a:r>
          </a:p>
          <a:p>
            <a:pPr lvl="1"/>
            <a:r>
              <a:rPr lang="en-US" sz="1400" dirty="0"/>
              <a:t>Title &amp; author information</a:t>
            </a:r>
          </a:p>
          <a:p>
            <a:pPr lvl="1"/>
            <a:r>
              <a:rPr lang="en-US" sz="1400" dirty="0"/>
              <a:t>Revision information</a:t>
            </a:r>
          </a:p>
          <a:p>
            <a:pPr lvl="1"/>
            <a:r>
              <a:rPr lang="en-US" sz="1400" dirty="0"/>
              <a:t>Purpose and scope, from both a technical and business perspective (Service, System, which part of the system,…)</a:t>
            </a:r>
          </a:p>
          <a:p>
            <a:pPr lvl="1"/>
            <a:r>
              <a:rPr lang="en-US" sz="1400" dirty="0"/>
              <a:t>User/ Actors</a:t>
            </a:r>
          </a:p>
          <a:p>
            <a:pPr lvl="1"/>
            <a:r>
              <a:rPr lang="en-US" sz="1400" dirty="0"/>
              <a:t>Market assessment and target demographics (chances, new in the market, countries)</a:t>
            </a:r>
          </a:p>
          <a:p>
            <a:pPr lvl="1"/>
            <a:r>
              <a:rPr lang="en-US" sz="1400" dirty="0"/>
              <a:t>Product overview (Use scenarios, use cases, …)</a:t>
            </a:r>
          </a:p>
          <a:p>
            <a:pPr lvl="1"/>
            <a:r>
              <a:rPr lang="en-US" sz="1400" dirty="0"/>
              <a:t>Compatibilities to other products</a:t>
            </a:r>
          </a:p>
          <a:p>
            <a:pPr lvl="1"/>
            <a:r>
              <a:rPr lang="en-US" sz="1400" dirty="0"/>
              <a:t>Requirements, including</a:t>
            </a:r>
          </a:p>
          <a:p>
            <a:pPr lvl="2"/>
            <a:r>
              <a:rPr lang="en-US" dirty="0"/>
              <a:t>functional requirements (e.g. what a product should do)</a:t>
            </a:r>
          </a:p>
          <a:p>
            <a:pPr lvl="2"/>
            <a:r>
              <a:rPr lang="en-US" dirty="0"/>
              <a:t>usability requirements</a:t>
            </a:r>
          </a:p>
          <a:p>
            <a:pPr lvl="2"/>
            <a:r>
              <a:rPr lang="en-US" dirty="0"/>
              <a:t>technical boundaries (e.g. security, network, platform, integration, client)</a:t>
            </a:r>
          </a:p>
          <a:p>
            <a:pPr lvl="2"/>
            <a:r>
              <a:rPr lang="en-US" dirty="0"/>
              <a:t>environmental requirements</a:t>
            </a:r>
          </a:p>
          <a:p>
            <a:pPr lvl="2"/>
            <a:r>
              <a:rPr lang="en-US" dirty="0"/>
              <a:t>…</a:t>
            </a:r>
            <a:endParaRPr lang="de-DE" dirty="0"/>
          </a:p>
          <a:p>
            <a:pPr lvl="1"/>
            <a:r>
              <a:rPr lang="de-DE" sz="1200" dirty="0"/>
              <a:t>…</a:t>
            </a:r>
            <a:endParaRPr lang="en-US" sz="1200" dirty="0"/>
          </a:p>
        </p:txBody>
      </p:sp>
      <p:sp>
        <p:nvSpPr>
          <p:cNvPr id="3" name="Titel 2">
            <a:extLst>
              <a:ext uri="{FF2B5EF4-FFF2-40B4-BE49-F238E27FC236}">
                <a16:creationId xmlns:a16="http://schemas.microsoft.com/office/drawing/2014/main" id="{99B486F9-5476-4273-A623-862C441C7A65}"/>
              </a:ext>
            </a:extLst>
          </p:cNvPr>
          <p:cNvSpPr>
            <a:spLocks noGrp="1"/>
          </p:cNvSpPr>
          <p:nvPr>
            <p:ph type="title"/>
          </p:nvPr>
        </p:nvSpPr>
        <p:spPr/>
        <p:txBody>
          <a:bodyPr/>
          <a:lstStyle/>
          <a:p>
            <a:r>
              <a:rPr lang="de-DE" dirty="0" err="1"/>
              <a:t>Product</a:t>
            </a:r>
            <a:r>
              <a:rPr lang="de-DE" dirty="0"/>
              <a:t> </a:t>
            </a:r>
            <a:r>
              <a:rPr lang="de-DE" dirty="0" err="1"/>
              <a:t>Requirement</a:t>
            </a:r>
            <a:r>
              <a:rPr lang="de-DE" dirty="0"/>
              <a:t> </a:t>
            </a:r>
            <a:r>
              <a:rPr lang="de-DE" dirty="0" err="1"/>
              <a:t>Document</a:t>
            </a:r>
            <a:r>
              <a:rPr lang="de-DE" dirty="0"/>
              <a:t> </a:t>
            </a:r>
          </a:p>
        </p:txBody>
      </p:sp>
      <p:sp>
        <p:nvSpPr>
          <p:cNvPr id="4" name="Fußzeilenplatzhalter 3">
            <a:extLst>
              <a:ext uri="{FF2B5EF4-FFF2-40B4-BE49-F238E27FC236}">
                <a16:creationId xmlns:a16="http://schemas.microsoft.com/office/drawing/2014/main" id="{04069152-DC57-46B5-9C40-B25ED63F21E7}"/>
              </a:ext>
            </a:extLst>
          </p:cNvPr>
          <p:cNvSpPr>
            <a:spLocks noGrp="1"/>
          </p:cNvSpPr>
          <p:nvPr>
            <p:ph type="ftr" sz="quarter" idx="10"/>
          </p:nvPr>
        </p:nvSpPr>
        <p:spPr/>
        <p:txBody>
          <a:bodyPr/>
          <a:lstStyle/>
          <a:p>
            <a:r>
              <a:rPr lang="de-DE" dirty="0"/>
              <a:t>Thomas Berger| Folientitel in Kurzform</a:t>
            </a:r>
          </a:p>
        </p:txBody>
      </p:sp>
      <p:sp>
        <p:nvSpPr>
          <p:cNvPr id="5" name="Foliennummernplatzhalter 4">
            <a:extLst>
              <a:ext uri="{FF2B5EF4-FFF2-40B4-BE49-F238E27FC236}">
                <a16:creationId xmlns:a16="http://schemas.microsoft.com/office/drawing/2014/main" id="{AB1F171F-DF38-46E3-AD61-D1116231CB96}"/>
              </a:ext>
            </a:extLst>
          </p:cNvPr>
          <p:cNvSpPr>
            <a:spLocks noGrp="1"/>
          </p:cNvSpPr>
          <p:nvPr>
            <p:ph type="sldNum" sz="quarter" idx="11"/>
          </p:nvPr>
        </p:nvSpPr>
        <p:spPr/>
        <p:txBody>
          <a:bodyPr/>
          <a:lstStyle/>
          <a:p>
            <a:fld id="{45D25029-37DE-484F-BFE0-9B37AF2B26B8}" type="slidenum">
              <a:rPr lang="de-DE" smtClean="0"/>
              <a:pPr/>
              <a:t>8</a:t>
            </a:fld>
            <a:endParaRPr lang="de-DE" dirty="0"/>
          </a:p>
        </p:txBody>
      </p:sp>
      <p:pic>
        <p:nvPicPr>
          <p:cNvPr id="6" name="Grafik 5" descr="Papier">
            <a:extLst>
              <a:ext uri="{FF2B5EF4-FFF2-40B4-BE49-F238E27FC236}">
                <a16:creationId xmlns:a16="http://schemas.microsoft.com/office/drawing/2014/main" id="{CCC6853B-DA87-4800-9D34-AEBCCCE6AF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14720" y="325856"/>
            <a:ext cx="692818" cy="692818"/>
          </a:xfrm>
          <a:prstGeom prst="rect">
            <a:avLst/>
          </a:prstGeom>
        </p:spPr>
      </p:pic>
      <p:sp>
        <p:nvSpPr>
          <p:cNvPr id="7" name="Textfeld 6">
            <a:extLst>
              <a:ext uri="{FF2B5EF4-FFF2-40B4-BE49-F238E27FC236}">
                <a16:creationId xmlns:a16="http://schemas.microsoft.com/office/drawing/2014/main" id="{641E80F7-73A7-47A3-A517-F260253BC18C}"/>
              </a:ext>
            </a:extLst>
          </p:cNvPr>
          <p:cNvSpPr txBox="1"/>
          <p:nvPr/>
        </p:nvSpPr>
        <p:spPr>
          <a:xfrm>
            <a:off x="7114719" y="596461"/>
            <a:ext cx="692818" cy="246221"/>
          </a:xfrm>
          <a:prstGeom prst="rect">
            <a:avLst/>
          </a:prstGeom>
          <a:noFill/>
        </p:spPr>
        <p:txBody>
          <a:bodyPr wrap="square" rtlCol="0">
            <a:spAutoFit/>
          </a:bodyPr>
          <a:lstStyle/>
          <a:p>
            <a:pPr algn="ctr"/>
            <a:r>
              <a:rPr lang="de-DE" sz="1000" b="1" dirty="0"/>
              <a:t>PRD</a:t>
            </a:r>
          </a:p>
        </p:txBody>
      </p:sp>
    </p:spTree>
    <p:extLst>
      <p:ext uri="{BB962C8B-B14F-4D97-AF65-F5344CB8AC3E}">
        <p14:creationId xmlns:p14="http://schemas.microsoft.com/office/powerpoint/2010/main" val="24426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Verbinder: gekrümmt 143">
            <a:extLst>
              <a:ext uri="{FF2B5EF4-FFF2-40B4-BE49-F238E27FC236}">
                <a16:creationId xmlns:a16="http://schemas.microsoft.com/office/drawing/2014/main" id="{59624D02-EDDB-4F75-85B0-B6EAD1392607}"/>
              </a:ext>
            </a:extLst>
          </p:cNvPr>
          <p:cNvCxnSpPr>
            <a:cxnSpLocks/>
            <a:stCxn id="142" idx="3"/>
            <a:endCxn id="84" idx="0"/>
          </p:cNvCxnSpPr>
          <p:nvPr/>
        </p:nvCxnSpPr>
        <p:spPr>
          <a:xfrm>
            <a:off x="5388291" y="1324011"/>
            <a:ext cx="2288495" cy="2005821"/>
          </a:xfrm>
          <a:prstGeom prst="curvedConnector2">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102" name="Pfeil: Fünfeck 101">
            <a:extLst>
              <a:ext uri="{FF2B5EF4-FFF2-40B4-BE49-F238E27FC236}">
                <a16:creationId xmlns:a16="http://schemas.microsoft.com/office/drawing/2014/main" id="{E41F7197-FB5D-4898-8D17-DC8AAB478BCE}"/>
              </a:ext>
            </a:extLst>
          </p:cNvPr>
          <p:cNvSpPr/>
          <p:nvPr/>
        </p:nvSpPr>
        <p:spPr>
          <a:xfrm>
            <a:off x="6354715" y="1016066"/>
            <a:ext cx="2508001" cy="1106021"/>
          </a:xfrm>
          <a:prstGeom prst="homePlate">
            <a:avLst>
              <a:gd name="adj" fmla="val 0"/>
            </a:avLst>
          </a:prstGeom>
          <a:solidFill>
            <a:schemeClr val="bg1"/>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cxnSp>
        <p:nvCxnSpPr>
          <p:cNvPr id="141" name="Verbinder: gekrümmt 140">
            <a:extLst>
              <a:ext uri="{FF2B5EF4-FFF2-40B4-BE49-F238E27FC236}">
                <a16:creationId xmlns:a16="http://schemas.microsoft.com/office/drawing/2014/main" id="{5FED1796-B63D-487F-9F11-2839E9495181}"/>
              </a:ext>
            </a:extLst>
          </p:cNvPr>
          <p:cNvCxnSpPr>
            <a:cxnSpLocks/>
            <a:stCxn id="142" idx="1"/>
            <a:endCxn id="127" idx="0"/>
          </p:cNvCxnSpPr>
          <p:nvPr/>
        </p:nvCxnSpPr>
        <p:spPr>
          <a:xfrm rot="10800000" flipV="1">
            <a:off x="1431219" y="1324010"/>
            <a:ext cx="2358809" cy="2091009"/>
          </a:xfrm>
          <a:prstGeom prst="curvedConnector2">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41" name="Pfeil: Fünfeck 40">
            <a:extLst>
              <a:ext uri="{FF2B5EF4-FFF2-40B4-BE49-F238E27FC236}">
                <a16:creationId xmlns:a16="http://schemas.microsoft.com/office/drawing/2014/main" id="{E8589625-6DE5-4061-B618-A8FF5575CCF9}"/>
              </a:ext>
            </a:extLst>
          </p:cNvPr>
          <p:cNvSpPr/>
          <p:nvPr/>
        </p:nvSpPr>
        <p:spPr>
          <a:xfrm>
            <a:off x="290242" y="1016066"/>
            <a:ext cx="2281945" cy="1725783"/>
          </a:xfrm>
          <a:prstGeom prst="homePlate">
            <a:avLst>
              <a:gd name="adj" fmla="val 0"/>
            </a:avLst>
          </a:prstGeom>
          <a:solidFill>
            <a:schemeClr val="bg1"/>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3" name="Titel 2">
            <a:extLst>
              <a:ext uri="{FF2B5EF4-FFF2-40B4-BE49-F238E27FC236}">
                <a16:creationId xmlns:a16="http://schemas.microsoft.com/office/drawing/2014/main" id="{023A39FA-A7C6-488D-8558-3B41A112CF82}"/>
              </a:ext>
            </a:extLst>
          </p:cNvPr>
          <p:cNvSpPr>
            <a:spLocks noGrp="1"/>
          </p:cNvSpPr>
          <p:nvPr>
            <p:ph type="title"/>
          </p:nvPr>
        </p:nvSpPr>
        <p:spPr/>
        <p:txBody>
          <a:bodyPr/>
          <a:lstStyle/>
          <a:p>
            <a:r>
              <a:rPr lang="de-DE" dirty="0"/>
              <a:t>Ask &amp; Listen </a:t>
            </a:r>
            <a:r>
              <a:rPr lang="de-DE" dirty="0" err="1"/>
              <a:t>to</a:t>
            </a:r>
            <a:r>
              <a:rPr lang="de-DE" dirty="0"/>
              <a:t> </a:t>
            </a:r>
            <a:r>
              <a:rPr lang="de-DE" dirty="0" err="1"/>
              <a:t>the</a:t>
            </a:r>
            <a:r>
              <a:rPr lang="de-DE" dirty="0"/>
              <a:t> User - </a:t>
            </a:r>
            <a:r>
              <a:rPr lang="de-DE" dirty="0" err="1"/>
              <a:t>Prototyping</a:t>
            </a:r>
            <a:endParaRPr lang="de-DE" dirty="0"/>
          </a:p>
        </p:txBody>
      </p:sp>
      <p:sp>
        <p:nvSpPr>
          <p:cNvPr id="5" name="Foliennummernplatzhalter 4">
            <a:extLst>
              <a:ext uri="{FF2B5EF4-FFF2-40B4-BE49-F238E27FC236}">
                <a16:creationId xmlns:a16="http://schemas.microsoft.com/office/drawing/2014/main" id="{1B0F8361-B327-4ABE-9295-0671AD7E4E5C}"/>
              </a:ext>
            </a:extLst>
          </p:cNvPr>
          <p:cNvSpPr>
            <a:spLocks noGrp="1"/>
          </p:cNvSpPr>
          <p:nvPr>
            <p:ph type="sldNum" sz="quarter" idx="11"/>
          </p:nvPr>
        </p:nvSpPr>
        <p:spPr/>
        <p:txBody>
          <a:bodyPr/>
          <a:lstStyle/>
          <a:p>
            <a:fld id="{45D25029-37DE-484F-BFE0-9B37AF2B26B8}" type="slidenum">
              <a:rPr lang="de-DE" smtClean="0"/>
              <a:pPr/>
              <a:t>9</a:t>
            </a:fld>
            <a:endParaRPr lang="de-DE" dirty="0"/>
          </a:p>
        </p:txBody>
      </p:sp>
      <p:sp>
        <p:nvSpPr>
          <p:cNvPr id="17" name="Rechteck 16">
            <a:extLst>
              <a:ext uri="{FF2B5EF4-FFF2-40B4-BE49-F238E27FC236}">
                <a16:creationId xmlns:a16="http://schemas.microsoft.com/office/drawing/2014/main" id="{AD15A7CB-3847-429F-BE5C-4BABF0D3F3B9}"/>
              </a:ext>
            </a:extLst>
          </p:cNvPr>
          <p:cNvSpPr/>
          <p:nvPr/>
        </p:nvSpPr>
        <p:spPr>
          <a:xfrm>
            <a:off x="6426373" y="3732487"/>
            <a:ext cx="2304053" cy="667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pic>
        <p:nvPicPr>
          <p:cNvPr id="21" name="Grafik 20" descr="Robot">
            <a:extLst>
              <a:ext uri="{FF2B5EF4-FFF2-40B4-BE49-F238E27FC236}">
                <a16:creationId xmlns:a16="http://schemas.microsoft.com/office/drawing/2014/main" id="{8A09A051-361E-4CFF-9781-AB7EAD3A00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4559" y="3292688"/>
            <a:ext cx="354994" cy="354994"/>
          </a:xfrm>
          <a:prstGeom prst="rect">
            <a:avLst/>
          </a:prstGeom>
        </p:spPr>
      </p:pic>
      <p:sp>
        <p:nvSpPr>
          <p:cNvPr id="29" name="Inhaltsplatzhalter 3">
            <a:extLst>
              <a:ext uri="{FF2B5EF4-FFF2-40B4-BE49-F238E27FC236}">
                <a16:creationId xmlns:a16="http://schemas.microsoft.com/office/drawing/2014/main" id="{3AB5DA77-B187-448F-B9F3-8B3500C3FC89}"/>
              </a:ext>
            </a:extLst>
          </p:cNvPr>
          <p:cNvSpPr txBox="1">
            <a:spLocks/>
          </p:cNvSpPr>
          <p:nvPr/>
        </p:nvSpPr>
        <p:spPr>
          <a:xfrm>
            <a:off x="453572" y="1016484"/>
            <a:ext cx="1730418" cy="216000"/>
          </a:xfrm>
          <a:prstGeom prst="rect">
            <a:avLst/>
          </a:prstGeom>
        </p:spPr>
        <p:txBody>
          <a:bodyPr/>
          <a:lstStyle>
            <a:lvl1pPr marL="0" indent="0" algn="l" defTabSz="685800" rtl="0" eaLnBrk="1" latinLnBrk="0" hangingPunct="1">
              <a:lnSpc>
                <a:spcPts val="2500"/>
              </a:lnSpc>
              <a:spcBef>
                <a:spcPts val="0"/>
              </a:spcBef>
              <a:spcAft>
                <a:spcPts val="550"/>
              </a:spcAft>
              <a:buFont typeface="Arial" panose="020B0604020202020204" pitchFamily="34" charset="0"/>
              <a:buNone/>
              <a:defRPr sz="2000" kern="1200">
                <a:solidFill>
                  <a:schemeClr val="tx1"/>
                </a:solidFill>
                <a:latin typeface="HTWBerlin Office" panose="02000000000000000000" pitchFamily="2" charset="0"/>
                <a:ea typeface="+mn-ea"/>
                <a:cs typeface="+mn-cs"/>
              </a:defRPr>
            </a:lvl1pPr>
            <a:lvl2pPr marL="179388" indent="-179388" algn="l" defTabSz="685800" rtl="0" eaLnBrk="1" latinLnBrk="0" hangingPunct="1">
              <a:lnSpc>
                <a:spcPts val="2500"/>
              </a:lnSpc>
              <a:spcBef>
                <a:spcPts val="0"/>
              </a:spcBef>
              <a:spcAft>
                <a:spcPts val="550"/>
              </a:spcAft>
              <a:buClr>
                <a:schemeClr val="accent1"/>
              </a:buClr>
              <a:buFont typeface="Arial" panose="020B0604020202020204" pitchFamily="34" charset="0"/>
              <a:buChar char="•"/>
              <a:tabLst/>
              <a:defRPr sz="2000" kern="1200">
                <a:solidFill>
                  <a:schemeClr val="tx1"/>
                </a:solidFill>
                <a:latin typeface="HTWBerlin Office" panose="02000000000000000000" pitchFamily="2" charset="0"/>
                <a:ea typeface="+mn-ea"/>
                <a:cs typeface="+mn-cs"/>
              </a:defRPr>
            </a:lvl2pPr>
            <a:lvl3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3pPr>
            <a:lvl4pPr marL="357188" indent="-177800" algn="l" defTabSz="685800" rtl="0" eaLnBrk="1" latinLnBrk="0" hangingPunct="1">
              <a:lnSpc>
                <a:spcPts val="2100"/>
              </a:lnSpc>
              <a:spcBef>
                <a:spcPts val="0"/>
              </a:spcBef>
              <a:spcAft>
                <a:spcPts val="550"/>
              </a:spcAft>
              <a:buClr>
                <a:schemeClr val="accent1"/>
              </a:buClr>
              <a:buFont typeface="Arial" panose="020B0604020202020204" pitchFamily="34" charset="0"/>
              <a:buChar char="•"/>
              <a:tabLst/>
              <a:defRPr sz="1800" kern="1200">
                <a:solidFill>
                  <a:schemeClr val="tx1"/>
                </a:solidFill>
                <a:latin typeface="HTWBerlin Office" panose="02000000000000000000" pitchFamily="2" charset="0"/>
                <a:ea typeface="+mn-ea"/>
                <a:cs typeface="+mn-cs"/>
              </a:defRPr>
            </a:lvl4pPr>
            <a:lvl5pPr marL="450850" indent="-179388" algn="l" defTabSz="685800" rtl="0" eaLnBrk="1" latinLnBrk="0" hangingPunct="1">
              <a:lnSpc>
                <a:spcPts val="1900"/>
              </a:lnSpc>
              <a:spcBef>
                <a:spcPts val="0"/>
              </a:spcBef>
              <a:spcAft>
                <a:spcPts val="550"/>
              </a:spcAft>
              <a:buClr>
                <a:schemeClr val="accent1"/>
              </a:buClr>
              <a:buFont typeface="Arial" panose="020B0604020202020204" pitchFamily="34" charset="0"/>
              <a:buChar char="•"/>
              <a:tabLst/>
              <a:defRPr sz="1600" kern="1200">
                <a:solidFill>
                  <a:schemeClr val="tx1"/>
                </a:solidFill>
                <a:latin typeface="HTWBerlin Office" panose="02000000000000000000" pitchFamily="2" charset="0"/>
                <a:ea typeface="+mn-ea"/>
                <a:cs typeface="+mn-cs"/>
              </a:defRPr>
            </a:lvl5pPr>
            <a:lvl6pPr marL="628650" indent="-17780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defTabSz="914400">
              <a:lnSpc>
                <a:spcPct val="100000"/>
              </a:lnSpc>
              <a:spcBef>
                <a:spcPts val="400"/>
              </a:spcBef>
              <a:spcAft>
                <a:spcPts val="400"/>
              </a:spcAft>
              <a:buClr>
                <a:schemeClr val="tx1"/>
              </a:buClr>
            </a:pPr>
            <a:r>
              <a:rPr lang="de-DE" sz="1400" b="1" i="1" dirty="0">
                <a:solidFill>
                  <a:schemeClr val="bg1">
                    <a:lumMod val="50000"/>
                  </a:schemeClr>
                </a:solidFill>
                <a:latin typeface="+mn-lt"/>
              </a:rPr>
              <a:t>Ideation</a:t>
            </a:r>
          </a:p>
        </p:txBody>
      </p:sp>
      <p:pic>
        <p:nvPicPr>
          <p:cNvPr id="31" name="Grafik 30" descr="Männliches Profil">
            <a:extLst>
              <a:ext uri="{FF2B5EF4-FFF2-40B4-BE49-F238E27FC236}">
                <a16:creationId xmlns:a16="http://schemas.microsoft.com/office/drawing/2014/main" id="{0DBEF637-9065-4D4B-9098-7ACAF06BB3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734" y="1784190"/>
            <a:ext cx="314945" cy="314945"/>
          </a:xfrm>
          <a:prstGeom prst="rect">
            <a:avLst/>
          </a:prstGeom>
        </p:spPr>
      </p:pic>
      <p:pic>
        <p:nvPicPr>
          <p:cNvPr id="32" name="Grafik 31" descr="Lehrer">
            <a:extLst>
              <a:ext uri="{FF2B5EF4-FFF2-40B4-BE49-F238E27FC236}">
                <a16:creationId xmlns:a16="http://schemas.microsoft.com/office/drawing/2014/main" id="{D4446B2A-89D1-40F9-B121-35FC812D78F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4650" y="1331462"/>
            <a:ext cx="335729" cy="335729"/>
          </a:xfrm>
          <a:prstGeom prst="rect">
            <a:avLst/>
          </a:prstGeom>
        </p:spPr>
      </p:pic>
      <p:pic>
        <p:nvPicPr>
          <p:cNvPr id="34" name="Grafik 33" descr="Arzt">
            <a:extLst>
              <a:ext uri="{FF2B5EF4-FFF2-40B4-BE49-F238E27FC236}">
                <a16:creationId xmlns:a16="http://schemas.microsoft.com/office/drawing/2014/main" id="{98D0AECF-8F1B-418E-964F-8771585B8D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92394" y="1747958"/>
            <a:ext cx="387408" cy="387408"/>
          </a:xfrm>
          <a:prstGeom prst="rect">
            <a:avLst/>
          </a:prstGeom>
        </p:spPr>
      </p:pic>
      <p:pic>
        <p:nvPicPr>
          <p:cNvPr id="37" name="Grafik 36" descr="Chatblase">
            <a:extLst>
              <a:ext uri="{FF2B5EF4-FFF2-40B4-BE49-F238E27FC236}">
                <a16:creationId xmlns:a16="http://schemas.microsoft.com/office/drawing/2014/main" id="{840147D7-D028-4025-B307-7C25737E2A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678182" y="1733302"/>
            <a:ext cx="241558" cy="216000"/>
          </a:xfrm>
          <a:prstGeom prst="rect">
            <a:avLst/>
          </a:prstGeom>
        </p:spPr>
      </p:pic>
      <p:pic>
        <p:nvPicPr>
          <p:cNvPr id="38" name="Grafik 37" descr="Gruppenbrainstorming">
            <a:extLst>
              <a:ext uri="{FF2B5EF4-FFF2-40B4-BE49-F238E27FC236}">
                <a16:creationId xmlns:a16="http://schemas.microsoft.com/office/drawing/2014/main" id="{40DAA3B6-39EE-4FE8-A0F6-DB33A31510A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7637" y="2171598"/>
            <a:ext cx="449753" cy="449753"/>
          </a:xfrm>
          <a:prstGeom prst="rect">
            <a:avLst/>
          </a:prstGeom>
        </p:spPr>
      </p:pic>
      <p:pic>
        <p:nvPicPr>
          <p:cNvPr id="39" name="Grafik 38" descr="Person mit Idee">
            <a:extLst>
              <a:ext uri="{FF2B5EF4-FFF2-40B4-BE49-F238E27FC236}">
                <a16:creationId xmlns:a16="http://schemas.microsoft.com/office/drawing/2014/main" id="{078306C5-5D4F-4D49-8856-91721EE52C0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01095" y="3698872"/>
            <a:ext cx="490605" cy="516797"/>
          </a:xfrm>
          <a:prstGeom prst="rect">
            <a:avLst/>
          </a:prstGeom>
        </p:spPr>
      </p:pic>
      <p:sp>
        <p:nvSpPr>
          <p:cNvPr id="40" name="Inhaltsplatzhalter 3">
            <a:extLst>
              <a:ext uri="{FF2B5EF4-FFF2-40B4-BE49-F238E27FC236}">
                <a16:creationId xmlns:a16="http://schemas.microsoft.com/office/drawing/2014/main" id="{029379B2-9E6E-4B60-8F2B-63FD6F8BE301}"/>
              </a:ext>
            </a:extLst>
          </p:cNvPr>
          <p:cNvSpPr txBox="1">
            <a:spLocks/>
          </p:cNvSpPr>
          <p:nvPr/>
        </p:nvSpPr>
        <p:spPr>
          <a:xfrm>
            <a:off x="945487" y="1355748"/>
            <a:ext cx="1521304" cy="311443"/>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Gather </a:t>
            </a:r>
            <a:r>
              <a:rPr lang="de-DE" sz="800" dirty="0" err="1"/>
              <a:t>Existing</a:t>
            </a:r>
            <a:r>
              <a:rPr lang="de-DE" sz="800" dirty="0"/>
              <a:t> Info </a:t>
            </a:r>
            <a:r>
              <a:rPr lang="de-DE" sz="800" i="1" dirty="0"/>
              <a:t>(Competition Analysis, …)</a:t>
            </a:r>
          </a:p>
        </p:txBody>
      </p:sp>
      <p:sp>
        <p:nvSpPr>
          <p:cNvPr id="42" name="Inhaltsplatzhalter 3">
            <a:extLst>
              <a:ext uri="{FF2B5EF4-FFF2-40B4-BE49-F238E27FC236}">
                <a16:creationId xmlns:a16="http://schemas.microsoft.com/office/drawing/2014/main" id="{60A2D82C-3502-4C5A-985B-16D9EEA597DD}"/>
              </a:ext>
            </a:extLst>
          </p:cNvPr>
          <p:cNvSpPr txBox="1">
            <a:spLocks/>
          </p:cNvSpPr>
          <p:nvPr/>
        </p:nvSpPr>
        <p:spPr>
          <a:xfrm>
            <a:off x="945487" y="2340362"/>
            <a:ext cx="1328587" cy="275865"/>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Prepare</a:t>
            </a:r>
            <a:r>
              <a:rPr lang="de-DE" sz="800" dirty="0"/>
              <a:t> </a:t>
            </a:r>
            <a:r>
              <a:rPr lang="de-DE" sz="800" dirty="0" err="1"/>
              <a:t>first</a:t>
            </a:r>
            <a:r>
              <a:rPr lang="de-DE" sz="800" dirty="0"/>
              <a:t> </a:t>
            </a:r>
            <a:r>
              <a:rPr lang="de-DE" sz="800" dirty="0" err="1"/>
              <a:t>wishes</a:t>
            </a:r>
            <a:r>
              <a:rPr lang="de-DE" sz="800" dirty="0"/>
              <a:t>, </a:t>
            </a:r>
            <a:r>
              <a:rPr lang="de-DE" sz="800" dirty="0" err="1"/>
              <a:t>ideas</a:t>
            </a:r>
            <a:r>
              <a:rPr lang="de-DE" sz="800" dirty="0"/>
              <a:t> and </a:t>
            </a:r>
            <a:r>
              <a:rPr lang="de-DE" sz="800" dirty="0" err="1"/>
              <a:t>key</a:t>
            </a:r>
            <a:r>
              <a:rPr lang="de-DE" sz="800" dirty="0"/>
              <a:t> </a:t>
            </a:r>
            <a:r>
              <a:rPr lang="de-DE" sz="800" dirty="0" err="1"/>
              <a:t>features</a:t>
            </a:r>
            <a:endParaRPr lang="de-DE" sz="800" dirty="0"/>
          </a:p>
        </p:txBody>
      </p:sp>
      <p:sp>
        <p:nvSpPr>
          <p:cNvPr id="43" name="Inhaltsplatzhalter 3">
            <a:extLst>
              <a:ext uri="{FF2B5EF4-FFF2-40B4-BE49-F238E27FC236}">
                <a16:creationId xmlns:a16="http://schemas.microsoft.com/office/drawing/2014/main" id="{1496F421-7D26-4DCD-BD4F-0257CAACE165}"/>
              </a:ext>
            </a:extLst>
          </p:cNvPr>
          <p:cNvSpPr txBox="1">
            <a:spLocks/>
          </p:cNvSpPr>
          <p:nvPr/>
        </p:nvSpPr>
        <p:spPr>
          <a:xfrm>
            <a:off x="945487" y="1784190"/>
            <a:ext cx="959925" cy="36047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a:t>
            </a:r>
            <a:r>
              <a:rPr lang="de-DE" sz="800" i="1" dirty="0" err="1"/>
              <a:t>user</a:t>
            </a:r>
            <a:r>
              <a:rPr lang="de-DE" sz="800" i="1" dirty="0"/>
              <a:t>,                    </a:t>
            </a:r>
            <a:r>
              <a:rPr lang="de-DE" sz="800" i="1" dirty="0" err="1"/>
              <a:t>let‘s</a:t>
            </a:r>
            <a:r>
              <a:rPr lang="de-DE" sz="800" i="1" dirty="0"/>
              <a:t> </a:t>
            </a:r>
            <a:r>
              <a:rPr lang="de-DE" sz="800" i="1" dirty="0" err="1"/>
              <a:t>talk</a:t>
            </a:r>
            <a:r>
              <a:rPr lang="de-DE" sz="800" i="1" dirty="0"/>
              <a:t> </a:t>
            </a:r>
            <a:r>
              <a:rPr lang="de-DE" sz="800" i="1" dirty="0" err="1"/>
              <a:t>about</a:t>
            </a:r>
            <a:r>
              <a:rPr lang="de-DE" sz="800" i="1" dirty="0"/>
              <a:t> </a:t>
            </a:r>
            <a:r>
              <a:rPr lang="de-DE" sz="800" i="1" dirty="0" err="1"/>
              <a:t>the</a:t>
            </a:r>
            <a:r>
              <a:rPr lang="de-DE" sz="800" i="1" dirty="0"/>
              <a:t> </a:t>
            </a:r>
            <a:r>
              <a:rPr lang="de-DE" sz="800" i="1" dirty="0" err="1"/>
              <a:t>future</a:t>
            </a:r>
            <a:endParaRPr lang="de-DE" sz="800" i="1" dirty="0"/>
          </a:p>
        </p:txBody>
      </p:sp>
      <p:sp>
        <p:nvSpPr>
          <p:cNvPr id="44" name="Inhaltsplatzhalter 3">
            <a:extLst>
              <a:ext uri="{FF2B5EF4-FFF2-40B4-BE49-F238E27FC236}">
                <a16:creationId xmlns:a16="http://schemas.microsoft.com/office/drawing/2014/main" id="{0BAB0B5F-3D68-4D24-9998-E514B09073FC}"/>
              </a:ext>
            </a:extLst>
          </p:cNvPr>
          <p:cNvSpPr txBox="1">
            <a:spLocks/>
          </p:cNvSpPr>
          <p:nvPr/>
        </p:nvSpPr>
        <p:spPr>
          <a:xfrm>
            <a:off x="3696675" y="2203998"/>
            <a:ext cx="1759071" cy="411971"/>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Usability </a:t>
            </a:r>
            <a:r>
              <a:rPr lang="de-DE" b="1" i="1" dirty="0" err="1">
                <a:solidFill>
                  <a:schemeClr val="bg1">
                    <a:lumMod val="50000"/>
                  </a:schemeClr>
                </a:solidFill>
              </a:rPr>
              <a:t>evaluation</a:t>
            </a:r>
            <a:r>
              <a:rPr lang="de-DE" b="1" i="1" dirty="0">
                <a:solidFill>
                  <a:schemeClr val="bg1">
                    <a:lumMod val="50000"/>
                  </a:schemeClr>
                </a:solidFill>
              </a:rPr>
              <a:t> and design </a:t>
            </a:r>
            <a:r>
              <a:rPr lang="de-DE" b="1" i="1" dirty="0" err="1">
                <a:solidFill>
                  <a:schemeClr val="bg1">
                    <a:lumMod val="50000"/>
                  </a:schemeClr>
                </a:solidFill>
              </a:rPr>
              <a:t>iteration</a:t>
            </a:r>
            <a:endParaRPr lang="de-DE" b="1" i="1" dirty="0">
              <a:solidFill>
                <a:schemeClr val="bg1">
                  <a:lumMod val="50000"/>
                </a:schemeClr>
              </a:solidFill>
            </a:endParaRPr>
          </a:p>
        </p:txBody>
      </p:sp>
      <p:pic>
        <p:nvPicPr>
          <p:cNvPr id="50" name="Grafik 49" descr="Schweißer">
            <a:extLst>
              <a:ext uri="{FF2B5EF4-FFF2-40B4-BE49-F238E27FC236}">
                <a16:creationId xmlns:a16="http://schemas.microsoft.com/office/drawing/2014/main" id="{86391AAA-E04A-4BEB-A146-2773912F79F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28495" y="3901646"/>
            <a:ext cx="332508" cy="332508"/>
          </a:xfrm>
          <a:prstGeom prst="rect">
            <a:avLst/>
          </a:prstGeom>
        </p:spPr>
      </p:pic>
      <p:pic>
        <p:nvPicPr>
          <p:cNvPr id="51" name="Grafik 50" descr="Fragen">
            <a:extLst>
              <a:ext uri="{FF2B5EF4-FFF2-40B4-BE49-F238E27FC236}">
                <a16:creationId xmlns:a16="http://schemas.microsoft.com/office/drawing/2014/main" id="{E0B6C7E3-B795-4FE1-825B-9947DA0DFC2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707286" y="3234052"/>
            <a:ext cx="471073" cy="471073"/>
          </a:xfrm>
          <a:prstGeom prst="rect">
            <a:avLst/>
          </a:prstGeom>
        </p:spPr>
      </p:pic>
      <p:pic>
        <p:nvPicPr>
          <p:cNvPr id="52" name="Grafik 51" descr="DJ">
            <a:extLst>
              <a:ext uri="{FF2B5EF4-FFF2-40B4-BE49-F238E27FC236}">
                <a16:creationId xmlns:a16="http://schemas.microsoft.com/office/drawing/2014/main" id="{93515116-5853-4974-B870-BDDFA2F5854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521055" y="4006450"/>
            <a:ext cx="332508" cy="332508"/>
          </a:xfrm>
          <a:prstGeom prst="rect">
            <a:avLst/>
          </a:prstGeom>
        </p:spPr>
      </p:pic>
      <p:pic>
        <p:nvPicPr>
          <p:cNvPr id="53" name="Grafik 52" descr="Arzt">
            <a:extLst>
              <a:ext uri="{FF2B5EF4-FFF2-40B4-BE49-F238E27FC236}">
                <a16:creationId xmlns:a16="http://schemas.microsoft.com/office/drawing/2014/main" id="{2A4A23AD-69FD-4067-BF28-FFC8EE905D8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461811" y="2724050"/>
            <a:ext cx="446881" cy="446881"/>
          </a:xfrm>
          <a:prstGeom prst="rect">
            <a:avLst/>
          </a:prstGeom>
        </p:spPr>
      </p:pic>
      <p:pic>
        <p:nvPicPr>
          <p:cNvPr id="54" name="Grafik 53" descr="Chatblase">
            <a:extLst>
              <a:ext uri="{FF2B5EF4-FFF2-40B4-BE49-F238E27FC236}">
                <a16:creationId xmlns:a16="http://schemas.microsoft.com/office/drawing/2014/main" id="{E44C9361-478F-4704-96FC-DAAA185DDCC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4428260" y="2643717"/>
            <a:ext cx="241558" cy="216000"/>
          </a:xfrm>
          <a:prstGeom prst="rect">
            <a:avLst/>
          </a:prstGeom>
        </p:spPr>
      </p:pic>
      <p:sp>
        <p:nvSpPr>
          <p:cNvPr id="55" name="Inhaltsplatzhalter 3">
            <a:extLst>
              <a:ext uri="{FF2B5EF4-FFF2-40B4-BE49-F238E27FC236}">
                <a16:creationId xmlns:a16="http://schemas.microsoft.com/office/drawing/2014/main" id="{5A60C41E-DE6C-4748-B76B-BEC645BE2D24}"/>
              </a:ext>
            </a:extLst>
          </p:cNvPr>
          <p:cNvSpPr txBox="1">
            <a:spLocks/>
          </p:cNvSpPr>
          <p:nvPr/>
        </p:nvSpPr>
        <p:spPr>
          <a:xfrm>
            <a:off x="3480818" y="3633613"/>
            <a:ext cx="545582" cy="210754"/>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Design </a:t>
            </a:r>
            <a:r>
              <a:rPr lang="de-DE" sz="800" dirty="0" err="1"/>
              <a:t>concept</a:t>
            </a:r>
            <a:endParaRPr lang="de-DE" sz="800" dirty="0"/>
          </a:p>
        </p:txBody>
      </p:sp>
      <p:pic>
        <p:nvPicPr>
          <p:cNvPr id="57" name="Grafik 56" descr="Weibliches Profil">
            <a:extLst>
              <a:ext uri="{FF2B5EF4-FFF2-40B4-BE49-F238E27FC236}">
                <a16:creationId xmlns:a16="http://schemas.microsoft.com/office/drawing/2014/main" id="{68799388-8F31-4B3D-B6CE-E779AA9A69E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964" y="2801487"/>
            <a:ext cx="287641" cy="287641"/>
          </a:xfrm>
          <a:prstGeom prst="rect">
            <a:avLst/>
          </a:prstGeom>
        </p:spPr>
      </p:pic>
      <p:sp>
        <p:nvSpPr>
          <p:cNvPr id="58" name="Inhaltsplatzhalter 3">
            <a:extLst>
              <a:ext uri="{FF2B5EF4-FFF2-40B4-BE49-F238E27FC236}">
                <a16:creationId xmlns:a16="http://schemas.microsoft.com/office/drawing/2014/main" id="{EE81CA0E-CA56-4100-B69A-E73C43548B6F}"/>
              </a:ext>
            </a:extLst>
          </p:cNvPr>
          <p:cNvSpPr txBox="1">
            <a:spLocks/>
          </p:cNvSpPr>
          <p:nvPr/>
        </p:nvSpPr>
        <p:spPr>
          <a:xfrm>
            <a:off x="5299974" y="3349504"/>
            <a:ext cx="648770" cy="33250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Prototype </a:t>
            </a:r>
            <a:r>
              <a:rPr lang="de-DE" sz="800" dirty="0" err="1"/>
              <a:t>version</a:t>
            </a:r>
            <a:r>
              <a:rPr lang="de-DE" sz="800" dirty="0"/>
              <a:t> i++</a:t>
            </a:r>
          </a:p>
        </p:txBody>
      </p:sp>
      <p:sp>
        <p:nvSpPr>
          <p:cNvPr id="59" name="Bogen 58">
            <a:extLst>
              <a:ext uri="{FF2B5EF4-FFF2-40B4-BE49-F238E27FC236}">
                <a16:creationId xmlns:a16="http://schemas.microsoft.com/office/drawing/2014/main" id="{F838CD51-7CEC-4B21-926F-D0E9B8C252CC}"/>
              </a:ext>
            </a:extLst>
          </p:cNvPr>
          <p:cNvSpPr/>
          <p:nvPr/>
        </p:nvSpPr>
        <p:spPr>
          <a:xfrm flipH="1" flipV="1">
            <a:off x="3943915" y="2918566"/>
            <a:ext cx="1224000" cy="1224000"/>
          </a:xfrm>
          <a:prstGeom prst="arc">
            <a:avLst>
              <a:gd name="adj1" fmla="val 17672358"/>
              <a:gd name="adj2" fmla="val 20350273"/>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0" name="Bogen 59">
            <a:extLst>
              <a:ext uri="{FF2B5EF4-FFF2-40B4-BE49-F238E27FC236}">
                <a16:creationId xmlns:a16="http://schemas.microsoft.com/office/drawing/2014/main" id="{3E6AE2A3-8AEF-4128-8353-07CC7A9C7BAF}"/>
              </a:ext>
            </a:extLst>
          </p:cNvPr>
          <p:cNvSpPr/>
          <p:nvPr/>
        </p:nvSpPr>
        <p:spPr>
          <a:xfrm flipH="1" flipV="1">
            <a:off x="3943915" y="2931484"/>
            <a:ext cx="1224000" cy="1224000"/>
          </a:xfrm>
          <a:prstGeom prst="arc">
            <a:avLst>
              <a:gd name="adj1" fmla="val 11384643"/>
              <a:gd name="adj2" fmla="val 14584602"/>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72" name="Pfeil: Fünfeck 71">
            <a:extLst>
              <a:ext uri="{FF2B5EF4-FFF2-40B4-BE49-F238E27FC236}">
                <a16:creationId xmlns:a16="http://schemas.microsoft.com/office/drawing/2014/main" id="{F69D8AF4-0A24-44A3-9651-2BFF9D31E4B8}"/>
              </a:ext>
            </a:extLst>
          </p:cNvPr>
          <p:cNvSpPr/>
          <p:nvPr/>
        </p:nvSpPr>
        <p:spPr>
          <a:xfrm>
            <a:off x="3352832" y="2176249"/>
            <a:ext cx="2508001" cy="2324879"/>
          </a:xfrm>
          <a:prstGeom prst="homePlate">
            <a:avLst>
              <a:gd name="adj" fmla="val 0"/>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73" name="Inhaltsplatzhalter 3">
            <a:extLst>
              <a:ext uri="{FF2B5EF4-FFF2-40B4-BE49-F238E27FC236}">
                <a16:creationId xmlns:a16="http://schemas.microsoft.com/office/drawing/2014/main" id="{FE30F98C-4FDB-45D6-A2B2-04A364982229}"/>
              </a:ext>
            </a:extLst>
          </p:cNvPr>
          <p:cNvSpPr txBox="1">
            <a:spLocks/>
          </p:cNvSpPr>
          <p:nvPr/>
        </p:nvSpPr>
        <p:spPr>
          <a:xfrm>
            <a:off x="6359724" y="3423751"/>
            <a:ext cx="2340173" cy="293247"/>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Technical </a:t>
            </a:r>
            <a:r>
              <a:rPr lang="de-DE" b="1" i="1" dirty="0" err="1">
                <a:solidFill>
                  <a:schemeClr val="bg1">
                    <a:lumMod val="50000"/>
                  </a:schemeClr>
                </a:solidFill>
              </a:rPr>
              <a:t>feasibility</a:t>
            </a:r>
            <a:endParaRPr lang="de-DE" b="1" i="1" dirty="0">
              <a:solidFill>
                <a:schemeClr val="bg1">
                  <a:lumMod val="50000"/>
                </a:schemeClr>
              </a:solidFill>
            </a:endParaRPr>
          </a:p>
        </p:txBody>
      </p:sp>
      <p:sp>
        <p:nvSpPr>
          <p:cNvPr id="74" name="Inhaltsplatzhalter 3">
            <a:extLst>
              <a:ext uri="{FF2B5EF4-FFF2-40B4-BE49-F238E27FC236}">
                <a16:creationId xmlns:a16="http://schemas.microsoft.com/office/drawing/2014/main" id="{21FDEA30-E1C3-4018-AB55-DFC17880871B}"/>
              </a:ext>
            </a:extLst>
          </p:cNvPr>
          <p:cNvSpPr txBox="1">
            <a:spLocks/>
          </p:cNvSpPr>
          <p:nvPr/>
        </p:nvSpPr>
        <p:spPr>
          <a:xfrm>
            <a:off x="6585277" y="4227585"/>
            <a:ext cx="673359" cy="160935"/>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Product</a:t>
            </a:r>
            <a:r>
              <a:rPr lang="de-DE" sz="800" dirty="0"/>
              <a:t> </a:t>
            </a:r>
            <a:r>
              <a:rPr lang="de-DE" sz="800" dirty="0" err="1"/>
              <a:t>owner</a:t>
            </a:r>
            <a:endParaRPr lang="de-DE" sz="800" dirty="0"/>
          </a:p>
        </p:txBody>
      </p:sp>
      <p:pic>
        <p:nvPicPr>
          <p:cNvPr id="75" name="Grafik 74" descr="Programmierer">
            <a:extLst>
              <a:ext uri="{FF2B5EF4-FFF2-40B4-BE49-F238E27FC236}">
                <a16:creationId xmlns:a16="http://schemas.microsoft.com/office/drawing/2014/main" id="{964B0099-FC56-43EB-B44C-F96615FBF36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143901" y="3803869"/>
            <a:ext cx="423716" cy="423716"/>
          </a:xfrm>
          <a:prstGeom prst="rect">
            <a:avLst/>
          </a:prstGeom>
        </p:spPr>
      </p:pic>
      <p:sp>
        <p:nvSpPr>
          <p:cNvPr id="76" name="Inhaltsplatzhalter 3">
            <a:extLst>
              <a:ext uri="{FF2B5EF4-FFF2-40B4-BE49-F238E27FC236}">
                <a16:creationId xmlns:a16="http://schemas.microsoft.com/office/drawing/2014/main" id="{930AB2CE-D6E1-4AD0-B8EA-7C34B1D78B92}"/>
              </a:ext>
            </a:extLst>
          </p:cNvPr>
          <p:cNvSpPr txBox="1">
            <a:spLocks/>
          </p:cNvSpPr>
          <p:nvPr/>
        </p:nvSpPr>
        <p:spPr>
          <a:xfrm>
            <a:off x="8168506" y="4253640"/>
            <a:ext cx="586526" cy="146623"/>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Dev</a:t>
            </a:r>
            <a:r>
              <a:rPr lang="de-DE" sz="800" dirty="0"/>
              <a:t> Guru</a:t>
            </a:r>
          </a:p>
        </p:txBody>
      </p:sp>
      <p:sp>
        <p:nvSpPr>
          <p:cNvPr id="77" name="Inhaltsplatzhalter 3">
            <a:extLst>
              <a:ext uri="{FF2B5EF4-FFF2-40B4-BE49-F238E27FC236}">
                <a16:creationId xmlns:a16="http://schemas.microsoft.com/office/drawing/2014/main" id="{9EC619DE-4167-4B2E-9E8B-8837327B928E}"/>
              </a:ext>
            </a:extLst>
          </p:cNvPr>
          <p:cNvSpPr txBox="1">
            <a:spLocks/>
          </p:cNvSpPr>
          <p:nvPr/>
        </p:nvSpPr>
        <p:spPr>
          <a:xfrm>
            <a:off x="7091700" y="3780723"/>
            <a:ext cx="1010278" cy="359814"/>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a:t>
            </a:r>
            <a:r>
              <a:rPr lang="de-DE" sz="800" i="1" dirty="0" err="1"/>
              <a:t>Dev</a:t>
            </a:r>
            <a:r>
              <a:rPr lang="de-DE" sz="800" i="1" dirty="0"/>
              <a:t> Guru,                  </a:t>
            </a:r>
            <a:r>
              <a:rPr lang="de-DE" sz="800" i="1" dirty="0" err="1"/>
              <a:t>let‘s</a:t>
            </a:r>
            <a:r>
              <a:rPr lang="de-DE" sz="800" i="1" dirty="0"/>
              <a:t> </a:t>
            </a:r>
            <a:r>
              <a:rPr lang="de-DE" sz="800" i="1" dirty="0" err="1"/>
              <a:t>talk</a:t>
            </a:r>
            <a:r>
              <a:rPr lang="de-DE" sz="800" i="1" dirty="0"/>
              <a:t> </a:t>
            </a:r>
            <a:r>
              <a:rPr lang="de-DE" sz="800" i="1" dirty="0" err="1"/>
              <a:t>about</a:t>
            </a:r>
            <a:r>
              <a:rPr lang="de-DE" sz="800" i="1" dirty="0"/>
              <a:t> </a:t>
            </a:r>
            <a:r>
              <a:rPr lang="de-DE" sz="800" i="1" dirty="0" err="1"/>
              <a:t>if</a:t>
            </a:r>
            <a:r>
              <a:rPr lang="de-DE" sz="800" i="1" dirty="0"/>
              <a:t> </a:t>
            </a:r>
            <a:r>
              <a:rPr lang="de-DE" sz="800" i="1" dirty="0" err="1"/>
              <a:t>this</a:t>
            </a:r>
            <a:r>
              <a:rPr lang="de-DE" sz="800" i="1" dirty="0"/>
              <a:t> </a:t>
            </a:r>
            <a:r>
              <a:rPr lang="de-DE" sz="800" i="1" dirty="0" err="1"/>
              <a:t>is</a:t>
            </a:r>
            <a:r>
              <a:rPr lang="de-DE" sz="800" i="1" dirty="0"/>
              <a:t> </a:t>
            </a:r>
            <a:r>
              <a:rPr lang="de-DE" sz="800" i="1" dirty="0" err="1"/>
              <a:t>feasible</a:t>
            </a:r>
            <a:endParaRPr lang="de-DE" sz="800" i="1" dirty="0"/>
          </a:p>
        </p:txBody>
      </p:sp>
      <p:sp>
        <p:nvSpPr>
          <p:cNvPr id="84" name="Pfeil: Fünfeck 83">
            <a:extLst>
              <a:ext uri="{FF2B5EF4-FFF2-40B4-BE49-F238E27FC236}">
                <a16:creationId xmlns:a16="http://schemas.microsoft.com/office/drawing/2014/main" id="{1F7DE7B7-333C-4279-B856-2C48DF985F34}"/>
              </a:ext>
            </a:extLst>
          </p:cNvPr>
          <p:cNvSpPr/>
          <p:nvPr/>
        </p:nvSpPr>
        <p:spPr>
          <a:xfrm>
            <a:off x="6480019" y="3329832"/>
            <a:ext cx="2393533" cy="1160481"/>
          </a:xfrm>
          <a:prstGeom prst="homePlate">
            <a:avLst>
              <a:gd name="adj" fmla="val 0"/>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85" name="Inhaltsplatzhalter 3">
            <a:extLst>
              <a:ext uri="{FF2B5EF4-FFF2-40B4-BE49-F238E27FC236}">
                <a16:creationId xmlns:a16="http://schemas.microsoft.com/office/drawing/2014/main" id="{DCD586DD-86F6-4F6B-B0BE-31FA9BD828EE}"/>
              </a:ext>
            </a:extLst>
          </p:cNvPr>
          <p:cNvSpPr txBox="1">
            <a:spLocks/>
          </p:cNvSpPr>
          <p:nvPr/>
        </p:nvSpPr>
        <p:spPr>
          <a:xfrm>
            <a:off x="6298027" y="1125234"/>
            <a:ext cx="2340173" cy="293247"/>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Marketing </a:t>
            </a:r>
            <a:r>
              <a:rPr lang="de-DE" b="1" i="1" dirty="0" err="1">
                <a:solidFill>
                  <a:schemeClr val="bg1">
                    <a:lumMod val="50000"/>
                  </a:schemeClr>
                </a:solidFill>
              </a:rPr>
              <a:t>talks</a:t>
            </a:r>
            <a:endParaRPr lang="de-DE" b="1" i="1" dirty="0">
              <a:solidFill>
                <a:schemeClr val="bg1">
                  <a:lumMod val="50000"/>
                </a:schemeClr>
              </a:solidFill>
            </a:endParaRPr>
          </a:p>
        </p:txBody>
      </p:sp>
      <p:pic>
        <p:nvPicPr>
          <p:cNvPr id="87" name="Grafik 86" descr="Weibliches Profil">
            <a:extLst>
              <a:ext uri="{FF2B5EF4-FFF2-40B4-BE49-F238E27FC236}">
                <a16:creationId xmlns:a16="http://schemas.microsoft.com/office/drawing/2014/main" id="{EECA2DE6-9F99-469A-9DE8-608DB3ED7AC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655107" y="1430443"/>
            <a:ext cx="378959" cy="378959"/>
          </a:xfrm>
          <a:prstGeom prst="rect">
            <a:avLst/>
          </a:prstGeom>
        </p:spPr>
      </p:pic>
      <p:sp>
        <p:nvSpPr>
          <p:cNvPr id="92" name="Inhaltsplatzhalter 3">
            <a:extLst>
              <a:ext uri="{FF2B5EF4-FFF2-40B4-BE49-F238E27FC236}">
                <a16:creationId xmlns:a16="http://schemas.microsoft.com/office/drawing/2014/main" id="{0A766794-A7D8-49EC-B9FA-AA65702A678A}"/>
              </a:ext>
            </a:extLst>
          </p:cNvPr>
          <p:cNvSpPr txBox="1">
            <a:spLocks/>
          </p:cNvSpPr>
          <p:nvPr/>
        </p:nvSpPr>
        <p:spPr>
          <a:xfrm>
            <a:off x="6540220" y="1828074"/>
            <a:ext cx="632594" cy="119261"/>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Product</a:t>
            </a:r>
            <a:r>
              <a:rPr lang="de-DE" sz="800" dirty="0"/>
              <a:t> </a:t>
            </a:r>
            <a:r>
              <a:rPr lang="de-DE" sz="800" dirty="0" err="1"/>
              <a:t>owner</a:t>
            </a:r>
            <a:endParaRPr lang="de-DE" sz="800" dirty="0"/>
          </a:p>
        </p:txBody>
      </p:sp>
      <p:pic>
        <p:nvPicPr>
          <p:cNvPr id="93" name="Grafik 92" descr="Programmierer">
            <a:extLst>
              <a:ext uri="{FF2B5EF4-FFF2-40B4-BE49-F238E27FC236}">
                <a16:creationId xmlns:a16="http://schemas.microsoft.com/office/drawing/2014/main" id="{6C1BD04F-8BBE-42F5-A4FF-AD10C455131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087271" y="1404359"/>
            <a:ext cx="423716" cy="423716"/>
          </a:xfrm>
          <a:prstGeom prst="rect">
            <a:avLst/>
          </a:prstGeom>
        </p:spPr>
      </p:pic>
      <p:sp>
        <p:nvSpPr>
          <p:cNvPr id="94" name="Inhaltsplatzhalter 3">
            <a:extLst>
              <a:ext uri="{FF2B5EF4-FFF2-40B4-BE49-F238E27FC236}">
                <a16:creationId xmlns:a16="http://schemas.microsoft.com/office/drawing/2014/main" id="{5E1573B1-F9DB-4B75-95F3-8CF9AA1EF404}"/>
              </a:ext>
            </a:extLst>
          </p:cNvPr>
          <p:cNvSpPr txBox="1">
            <a:spLocks/>
          </p:cNvSpPr>
          <p:nvPr/>
        </p:nvSpPr>
        <p:spPr>
          <a:xfrm>
            <a:off x="7960178" y="1843373"/>
            <a:ext cx="749656" cy="148285"/>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Marketing Guru</a:t>
            </a:r>
          </a:p>
        </p:txBody>
      </p:sp>
      <p:sp>
        <p:nvSpPr>
          <p:cNvPr id="95" name="Inhaltsplatzhalter 3">
            <a:extLst>
              <a:ext uri="{FF2B5EF4-FFF2-40B4-BE49-F238E27FC236}">
                <a16:creationId xmlns:a16="http://schemas.microsoft.com/office/drawing/2014/main" id="{0F8BC87B-F964-4D9E-8A3A-E94CA24E77DF}"/>
              </a:ext>
            </a:extLst>
          </p:cNvPr>
          <p:cNvSpPr txBox="1">
            <a:spLocks/>
          </p:cNvSpPr>
          <p:nvPr/>
        </p:nvSpPr>
        <p:spPr>
          <a:xfrm>
            <a:off x="7110099" y="1440362"/>
            <a:ext cx="1048925" cy="586526"/>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a:t>
            </a:r>
            <a:r>
              <a:rPr lang="de-DE" sz="800" i="1" dirty="0" err="1"/>
              <a:t>folks</a:t>
            </a:r>
            <a:r>
              <a:rPr lang="de-DE" sz="800" i="1" dirty="0"/>
              <a:t>,                      </a:t>
            </a:r>
            <a:r>
              <a:rPr lang="de-DE" sz="800" i="1" dirty="0" err="1"/>
              <a:t>let‘s</a:t>
            </a:r>
            <a:r>
              <a:rPr lang="de-DE" sz="800" i="1" dirty="0"/>
              <a:t> </a:t>
            </a:r>
            <a:r>
              <a:rPr lang="de-DE" sz="800" i="1" dirty="0" err="1"/>
              <a:t>talk</a:t>
            </a:r>
            <a:r>
              <a:rPr lang="de-DE" sz="800" i="1" dirty="0"/>
              <a:t>  </a:t>
            </a:r>
            <a:r>
              <a:rPr lang="de-DE" sz="800" i="1" dirty="0" err="1"/>
              <a:t>how</a:t>
            </a:r>
            <a:r>
              <a:rPr lang="de-DE" sz="800" i="1" dirty="0"/>
              <a:t> </a:t>
            </a:r>
            <a:r>
              <a:rPr lang="de-DE" sz="800" i="1" dirty="0" err="1"/>
              <a:t>to</a:t>
            </a:r>
            <a:r>
              <a:rPr lang="de-DE" sz="800" i="1" dirty="0"/>
              <a:t> </a:t>
            </a:r>
            <a:r>
              <a:rPr lang="de-DE" sz="800" i="1" dirty="0" err="1"/>
              <a:t>sell</a:t>
            </a:r>
            <a:r>
              <a:rPr lang="de-DE" sz="800" i="1" dirty="0"/>
              <a:t>..</a:t>
            </a:r>
          </a:p>
        </p:txBody>
      </p:sp>
      <p:sp>
        <p:nvSpPr>
          <p:cNvPr id="106" name="Inhaltsplatzhalter 3">
            <a:extLst>
              <a:ext uri="{FF2B5EF4-FFF2-40B4-BE49-F238E27FC236}">
                <a16:creationId xmlns:a16="http://schemas.microsoft.com/office/drawing/2014/main" id="{D8FB1D3D-6107-4A54-B9F5-8389F571E3E0}"/>
              </a:ext>
            </a:extLst>
          </p:cNvPr>
          <p:cNvSpPr txBox="1">
            <a:spLocks/>
          </p:cNvSpPr>
          <p:nvPr/>
        </p:nvSpPr>
        <p:spPr>
          <a:xfrm>
            <a:off x="4566476" y="3123771"/>
            <a:ext cx="648770" cy="33250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b="1" dirty="0">
                <a:solidFill>
                  <a:schemeClr val="accent2">
                    <a:lumMod val="75000"/>
                  </a:schemeClr>
                </a:solidFill>
              </a:rPr>
              <a:t>User</a:t>
            </a:r>
          </a:p>
        </p:txBody>
      </p:sp>
      <p:sp>
        <p:nvSpPr>
          <p:cNvPr id="107" name="Inhaltsplatzhalter 3">
            <a:extLst>
              <a:ext uri="{FF2B5EF4-FFF2-40B4-BE49-F238E27FC236}">
                <a16:creationId xmlns:a16="http://schemas.microsoft.com/office/drawing/2014/main" id="{3B07DF71-D9ED-4A18-9D8E-385DDC7675CA}"/>
              </a:ext>
            </a:extLst>
          </p:cNvPr>
          <p:cNvSpPr txBox="1">
            <a:spLocks/>
          </p:cNvSpPr>
          <p:nvPr/>
        </p:nvSpPr>
        <p:spPr>
          <a:xfrm>
            <a:off x="439521" y="2586451"/>
            <a:ext cx="522516" cy="165151"/>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Stakeholder</a:t>
            </a:r>
          </a:p>
        </p:txBody>
      </p:sp>
      <p:pic>
        <p:nvPicPr>
          <p:cNvPr id="109" name="Grafik 108" descr="Weibliches Profil">
            <a:extLst>
              <a:ext uri="{FF2B5EF4-FFF2-40B4-BE49-F238E27FC236}">
                <a16:creationId xmlns:a16="http://schemas.microsoft.com/office/drawing/2014/main" id="{CFF24052-019F-4EB0-A5C5-E6B1F553306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46616" y="3855699"/>
            <a:ext cx="454764" cy="454764"/>
          </a:xfrm>
          <a:prstGeom prst="rect">
            <a:avLst/>
          </a:prstGeom>
        </p:spPr>
      </p:pic>
      <p:pic>
        <p:nvPicPr>
          <p:cNvPr id="110" name="Grafik 109" descr="DJ">
            <a:extLst>
              <a:ext uri="{FF2B5EF4-FFF2-40B4-BE49-F238E27FC236}">
                <a16:creationId xmlns:a16="http://schemas.microsoft.com/office/drawing/2014/main" id="{4A9ED88C-65A9-4B2E-AE82-24F6FC50134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63735" y="3877069"/>
            <a:ext cx="454765" cy="454765"/>
          </a:xfrm>
          <a:prstGeom prst="rect">
            <a:avLst/>
          </a:prstGeom>
        </p:spPr>
      </p:pic>
      <p:sp>
        <p:nvSpPr>
          <p:cNvPr id="111" name="Inhaltsplatzhalter 3">
            <a:extLst>
              <a:ext uri="{FF2B5EF4-FFF2-40B4-BE49-F238E27FC236}">
                <a16:creationId xmlns:a16="http://schemas.microsoft.com/office/drawing/2014/main" id="{0E0A21C4-EDC2-4F12-B312-D3A1DCFB1814}"/>
              </a:ext>
            </a:extLst>
          </p:cNvPr>
          <p:cNvSpPr txBox="1">
            <a:spLocks/>
          </p:cNvSpPr>
          <p:nvPr/>
        </p:nvSpPr>
        <p:spPr>
          <a:xfrm>
            <a:off x="344545" y="3532582"/>
            <a:ext cx="2340173" cy="293247"/>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de-DE" b="1" i="1" dirty="0">
                <a:solidFill>
                  <a:schemeClr val="bg1">
                    <a:lumMod val="50000"/>
                  </a:schemeClr>
                </a:solidFill>
              </a:rPr>
              <a:t>UX Design</a:t>
            </a:r>
          </a:p>
        </p:txBody>
      </p:sp>
      <p:sp>
        <p:nvSpPr>
          <p:cNvPr id="112" name="Inhaltsplatzhalter 3">
            <a:extLst>
              <a:ext uri="{FF2B5EF4-FFF2-40B4-BE49-F238E27FC236}">
                <a16:creationId xmlns:a16="http://schemas.microsoft.com/office/drawing/2014/main" id="{093C4B4D-576B-4353-AA65-FDE51397277B}"/>
              </a:ext>
            </a:extLst>
          </p:cNvPr>
          <p:cNvSpPr txBox="1">
            <a:spLocks/>
          </p:cNvSpPr>
          <p:nvPr/>
        </p:nvSpPr>
        <p:spPr>
          <a:xfrm>
            <a:off x="389231" y="4265645"/>
            <a:ext cx="666317" cy="121553"/>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Product</a:t>
            </a:r>
            <a:r>
              <a:rPr lang="de-DE" sz="800" dirty="0"/>
              <a:t> </a:t>
            </a:r>
            <a:r>
              <a:rPr lang="de-DE" sz="800" dirty="0" err="1"/>
              <a:t>owner</a:t>
            </a:r>
            <a:endParaRPr lang="de-DE" sz="800" dirty="0"/>
          </a:p>
        </p:txBody>
      </p:sp>
      <p:sp>
        <p:nvSpPr>
          <p:cNvPr id="113" name="Inhaltsplatzhalter 3">
            <a:extLst>
              <a:ext uri="{FF2B5EF4-FFF2-40B4-BE49-F238E27FC236}">
                <a16:creationId xmlns:a16="http://schemas.microsoft.com/office/drawing/2014/main" id="{35F0F083-B1D9-4EB7-848C-EE358BCF57CB}"/>
              </a:ext>
            </a:extLst>
          </p:cNvPr>
          <p:cNvSpPr txBox="1">
            <a:spLocks/>
          </p:cNvSpPr>
          <p:nvPr/>
        </p:nvSpPr>
        <p:spPr>
          <a:xfrm>
            <a:off x="1005120" y="3855699"/>
            <a:ext cx="1010278" cy="359814"/>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i="1" dirty="0"/>
              <a:t>Hey Designer,                     </a:t>
            </a:r>
            <a:r>
              <a:rPr lang="de-DE" sz="800" i="1" dirty="0" err="1"/>
              <a:t>let‘s</a:t>
            </a:r>
            <a:r>
              <a:rPr lang="de-DE" sz="800" i="1" dirty="0"/>
              <a:t> </a:t>
            </a:r>
            <a:r>
              <a:rPr lang="de-DE" sz="800" i="1" dirty="0" err="1"/>
              <a:t>talk</a:t>
            </a:r>
            <a:r>
              <a:rPr lang="de-DE" sz="800" i="1" dirty="0"/>
              <a:t> </a:t>
            </a:r>
            <a:r>
              <a:rPr lang="de-DE" sz="800" i="1" dirty="0" err="1"/>
              <a:t>about</a:t>
            </a:r>
            <a:r>
              <a:rPr lang="de-DE" sz="800" i="1" dirty="0"/>
              <a:t> a </a:t>
            </a:r>
            <a:r>
              <a:rPr lang="de-DE" sz="800" i="1" dirty="0" err="1"/>
              <a:t>new</a:t>
            </a:r>
            <a:r>
              <a:rPr lang="de-DE" sz="800" i="1" dirty="0"/>
              <a:t> </a:t>
            </a:r>
            <a:r>
              <a:rPr lang="de-DE" sz="800" i="1" dirty="0" err="1"/>
              <a:t>product</a:t>
            </a:r>
            <a:endParaRPr lang="de-DE" sz="800" i="1" dirty="0"/>
          </a:p>
        </p:txBody>
      </p:sp>
      <p:sp>
        <p:nvSpPr>
          <p:cNvPr id="114" name="Inhaltsplatzhalter 3">
            <a:extLst>
              <a:ext uri="{FF2B5EF4-FFF2-40B4-BE49-F238E27FC236}">
                <a16:creationId xmlns:a16="http://schemas.microsoft.com/office/drawing/2014/main" id="{BF55D391-F7AC-40FB-BB64-EE528E5EFC15}"/>
              </a:ext>
            </a:extLst>
          </p:cNvPr>
          <p:cNvSpPr txBox="1">
            <a:spLocks/>
          </p:cNvSpPr>
          <p:nvPr/>
        </p:nvSpPr>
        <p:spPr>
          <a:xfrm>
            <a:off x="1837483" y="4286289"/>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UX Designer</a:t>
            </a:r>
          </a:p>
        </p:txBody>
      </p:sp>
      <p:sp>
        <p:nvSpPr>
          <p:cNvPr id="127" name="Pfeil: Fünfeck 126">
            <a:extLst>
              <a:ext uri="{FF2B5EF4-FFF2-40B4-BE49-F238E27FC236}">
                <a16:creationId xmlns:a16="http://schemas.microsoft.com/office/drawing/2014/main" id="{F1F1110F-D983-4329-AF6B-09D3138DB245}"/>
              </a:ext>
            </a:extLst>
          </p:cNvPr>
          <p:cNvSpPr/>
          <p:nvPr/>
        </p:nvSpPr>
        <p:spPr>
          <a:xfrm>
            <a:off x="288534" y="3415020"/>
            <a:ext cx="2285368" cy="1077788"/>
          </a:xfrm>
          <a:prstGeom prst="homePlate">
            <a:avLst>
              <a:gd name="adj" fmla="val 0"/>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de-DE" sz="1400" dirty="0" err="1">
              <a:solidFill>
                <a:schemeClr val="bg1"/>
              </a:solidFill>
            </a:endParaRPr>
          </a:p>
        </p:txBody>
      </p:sp>
      <p:sp>
        <p:nvSpPr>
          <p:cNvPr id="129" name="Bogen 128">
            <a:extLst>
              <a:ext uri="{FF2B5EF4-FFF2-40B4-BE49-F238E27FC236}">
                <a16:creationId xmlns:a16="http://schemas.microsoft.com/office/drawing/2014/main" id="{44955BB0-5E06-465D-B38E-0A0E7265ECF0}"/>
              </a:ext>
            </a:extLst>
          </p:cNvPr>
          <p:cNvSpPr/>
          <p:nvPr/>
        </p:nvSpPr>
        <p:spPr>
          <a:xfrm flipH="1" flipV="1">
            <a:off x="3939145" y="2934147"/>
            <a:ext cx="1224000" cy="1224000"/>
          </a:xfrm>
          <a:prstGeom prst="arc">
            <a:avLst>
              <a:gd name="adj1" fmla="val 7092564"/>
              <a:gd name="adj2" fmla="val 9317183"/>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30" name="Bogen 129">
            <a:extLst>
              <a:ext uri="{FF2B5EF4-FFF2-40B4-BE49-F238E27FC236}">
                <a16:creationId xmlns:a16="http://schemas.microsoft.com/office/drawing/2014/main" id="{8FF6B971-2F74-46E6-85F0-A4AA61D64E56}"/>
              </a:ext>
            </a:extLst>
          </p:cNvPr>
          <p:cNvSpPr/>
          <p:nvPr/>
        </p:nvSpPr>
        <p:spPr>
          <a:xfrm flipH="1" flipV="1">
            <a:off x="3947290" y="2922100"/>
            <a:ext cx="1224000" cy="1224000"/>
          </a:xfrm>
          <a:prstGeom prst="arc">
            <a:avLst>
              <a:gd name="adj1" fmla="val 1602292"/>
              <a:gd name="adj2" fmla="val 3677937"/>
            </a:avLst>
          </a:prstGeom>
          <a:ln w="44450">
            <a:solidFill>
              <a:schemeClr val="bg1">
                <a:lumMod val="50000"/>
              </a:schemeClr>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131" name="Grafik 130" descr="Papier">
            <a:extLst>
              <a:ext uri="{FF2B5EF4-FFF2-40B4-BE49-F238E27FC236}">
                <a16:creationId xmlns:a16="http://schemas.microsoft.com/office/drawing/2014/main" id="{C7AF965F-69F6-40E8-AF56-4FDC9B453E3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842381" y="932403"/>
            <a:ext cx="692818" cy="692818"/>
          </a:xfrm>
          <a:prstGeom prst="rect">
            <a:avLst/>
          </a:prstGeom>
        </p:spPr>
      </p:pic>
      <p:sp>
        <p:nvSpPr>
          <p:cNvPr id="132" name="Textfeld 131">
            <a:extLst>
              <a:ext uri="{FF2B5EF4-FFF2-40B4-BE49-F238E27FC236}">
                <a16:creationId xmlns:a16="http://schemas.microsoft.com/office/drawing/2014/main" id="{8F47216E-A45F-41BA-A088-91A6E4523197}"/>
              </a:ext>
            </a:extLst>
          </p:cNvPr>
          <p:cNvSpPr txBox="1"/>
          <p:nvPr/>
        </p:nvSpPr>
        <p:spPr>
          <a:xfrm>
            <a:off x="3842380" y="1203008"/>
            <a:ext cx="692818" cy="246221"/>
          </a:xfrm>
          <a:prstGeom prst="rect">
            <a:avLst/>
          </a:prstGeom>
          <a:noFill/>
        </p:spPr>
        <p:txBody>
          <a:bodyPr wrap="square" rtlCol="0">
            <a:spAutoFit/>
          </a:bodyPr>
          <a:lstStyle/>
          <a:p>
            <a:pPr algn="ctr"/>
            <a:r>
              <a:rPr lang="de-DE" sz="1000" b="1" dirty="0"/>
              <a:t>PRD</a:t>
            </a:r>
          </a:p>
        </p:txBody>
      </p:sp>
      <p:pic>
        <p:nvPicPr>
          <p:cNvPr id="133" name="Grafik 132" descr="Robot">
            <a:extLst>
              <a:ext uri="{FF2B5EF4-FFF2-40B4-BE49-F238E27FC236}">
                <a16:creationId xmlns:a16="http://schemas.microsoft.com/office/drawing/2014/main" id="{3FD48D3C-B25C-481A-BCE2-7DB549F9A9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1022" y="1016066"/>
            <a:ext cx="550868" cy="550868"/>
          </a:xfrm>
          <a:prstGeom prst="rect">
            <a:avLst/>
          </a:prstGeom>
        </p:spPr>
      </p:pic>
      <p:cxnSp>
        <p:nvCxnSpPr>
          <p:cNvPr id="139" name="Gerade Verbindung mit Pfeil 138">
            <a:extLst>
              <a:ext uri="{FF2B5EF4-FFF2-40B4-BE49-F238E27FC236}">
                <a16:creationId xmlns:a16="http://schemas.microsoft.com/office/drawing/2014/main" id="{DAAEBD8B-1FA7-47A8-BE5B-8313D39B3F1C}"/>
              </a:ext>
            </a:extLst>
          </p:cNvPr>
          <p:cNvCxnSpPr>
            <a:cxnSpLocks/>
          </p:cNvCxnSpPr>
          <p:nvPr/>
        </p:nvCxnSpPr>
        <p:spPr>
          <a:xfrm>
            <a:off x="2572187" y="1125234"/>
            <a:ext cx="1217840" cy="0"/>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142" name="Rechteck 141">
            <a:extLst>
              <a:ext uri="{FF2B5EF4-FFF2-40B4-BE49-F238E27FC236}">
                <a16:creationId xmlns:a16="http://schemas.microsoft.com/office/drawing/2014/main" id="{3842FC4E-2C34-4AED-B74E-B43CCAAE601C}"/>
              </a:ext>
            </a:extLst>
          </p:cNvPr>
          <p:cNvSpPr/>
          <p:nvPr/>
        </p:nvSpPr>
        <p:spPr>
          <a:xfrm>
            <a:off x="3790027" y="900064"/>
            <a:ext cx="1598264" cy="847894"/>
          </a:xfrm>
          <a:prstGeom prst="rect">
            <a:avLst/>
          </a:prstGeom>
          <a:no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6" name="Gerade Verbindung mit Pfeil 145">
            <a:extLst>
              <a:ext uri="{FF2B5EF4-FFF2-40B4-BE49-F238E27FC236}">
                <a16:creationId xmlns:a16="http://schemas.microsoft.com/office/drawing/2014/main" id="{D94B8CFD-C678-40F4-8215-14D8C6A9E8EE}"/>
              </a:ext>
            </a:extLst>
          </p:cNvPr>
          <p:cNvCxnSpPr>
            <a:cxnSpLocks/>
            <a:stCxn id="142" idx="3"/>
          </p:cNvCxnSpPr>
          <p:nvPr/>
        </p:nvCxnSpPr>
        <p:spPr>
          <a:xfrm>
            <a:off x="5388291" y="1324011"/>
            <a:ext cx="966424" cy="31737"/>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Gerade Verbindung mit Pfeil 147">
            <a:extLst>
              <a:ext uri="{FF2B5EF4-FFF2-40B4-BE49-F238E27FC236}">
                <a16:creationId xmlns:a16="http://schemas.microsoft.com/office/drawing/2014/main" id="{2AFDB3B1-A7D4-4BCF-B12C-AD8353C5E080}"/>
              </a:ext>
            </a:extLst>
          </p:cNvPr>
          <p:cNvCxnSpPr/>
          <p:nvPr/>
        </p:nvCxnSpPr>
        <p:spPr>
          <a:xfrm flipH="1">
            <a:off x="5388290" y="1124484"/>
            <a:ext cx="966425" cy="0"/>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Gerade Verbindung mit Pfeil 155">
            <a:extLst>
              <a:ext uri="{FF2B5EF4-FFF2-40B4-BE49-F238E27FC236}">
                <a16:creationId xmlns:a16="http://schemas.microsoft.com/office/drawing/2014/main" id="{35A5B97D-7253-484A-AE58-9CFC6A00E8A8}"/>
              </a:ext>
            </a:extLst>
          </p:cNvPr>
          <p:cNvCxnSpPr>
            <a:stCxn id="84" idx="1"/>
          </p:cNvCxnSpPr>
          <p:nvPr/>
        </p:nvCxnSpPr>
        <p:spPr>
          <a:xfrm flipH="1" flipV="1">
            <a:off x="5860833" y="3901646"/>
            <a:ext cx="619186" cy="8427"/>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Gerade Verbindung mit Pfeil 159">
            <a:extLst>
              <a:ext uri="{FF2B5EF4-FFF2-40B4-BE49-F238E27FC236}">
                <a16:creationId xmlns:a16="http://schemas.microsoft.com/office/drawing/2014/main" id="{7C5F7158-38AC-4498-95F9-8BE730EF938B}"/>
              </a:ext>
            </a:extLst>
          </p:cNvPr>
          <p:cNvCxnSpPr>
            <a:cxnSpLocks/>
          </p:cNvCxnSpPr>
          <p:nvPr/>
        </p:nvCxnSpPr>
        <p:spPr>
          <a:xfrm>
            <a:off x="2573902" y="3958632"/>
            <a:ext cx="778930" cy="0"/>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Gerade Verbindung mit Pfeil 164">
            <a:extLst>
              <a:ext uri="{FF2B5EF4-FFF2-40B4-BE49-F238E27FC236}">
                <a16:creationId xmlns:a16="http://schemas.microsoft.com/office/drawing/2014/main" id="{63A218CD-4B23-4FDF-99BE-7162F28EC029}"/>
              </a:ext>
            </a:extLst>
          </p:cNvPr>
          <p:cNvCxnSpPr/>
          <p:nvPr/>
        </p:nvCxnSpPr>
        <p:spPr>
          <a:xfrm flipV="1">
            <a:off x="4699608" y="1733302"/>
            <a:ext cx="8067" cy="432132"/>
          </a:xfrm>
          <a:prstGeom prst="straightConnector1">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166" name="Inhaltsplatzhalter 3">
            <a:extLst>
              <a:ext uri="{FF2B5EF4-FFF2-40B4-BE49-F238E27FC236}">
                <a16:creationId xmlns:a16="http://schemas.microsoft.com/office/drawing/2014/main" id="{14551C79-F221-4B5D-B346-88B2306B8796}"/>
              </a:ext>
            </a:extLst>
          </p:cNvPr>
          <p:cNvSpPr txBox="1">
            <a:spLocks/>
          </p:cNvSpPr>
          <p:nvPr/>
        </p:nvSpPr>
        <p:spPr>
          <a:xfrm>
            <a:off x="4775674" y="1903561"/>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Update</a:t>
            </a:r>
          </a:p>
        </p:txBody>
      </p:sp>
      <p:sp>
        <p:nvSpPr>
          <p:cNvPr id="167" name="Inhaltsplatzhalter 3">
            <a:extLst>
              <a:ext uri="{FF2B5EF4-FFF2-40B4-BE49-F238E27FC236}">
                <a16:creationId xmlns:a16="http://schemas.microsoft.com/office/drawing/2014/main" id="{51EAB098-A0CA-4669-8244-B5081353BCB6}"/>
              </a:ext>
            </a:extLst>
          </p:cNvPr>
          <p:cNvSpPr txBox="1">
            <a:spLocks/>
          </p:cNvSpPr>
          <p:nvPr/>
        </p:nvSpPr>
        <p:spPr>
          <a:xfrm>
            <a:off x="5698649" y="951815"/>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Update</a:t>
            </a:r>
          </a:p>
        </p:txBody>
      </p:sp>
      <p:sp>
        <p:nvSpPr>
          <p:cNvPr id="168" name="Inhaltsplatzhalter 3">
            <a:extLst>
              <a:ext uri="{FF2B5EF4-FFF2-40B4-BE49-F238E27FC236}">
                <a16:creationId xmlns:a16="http://schemas.microsoft.com/office/drawing/2014/main" id="{0AB7EC58-6A1C-4BAD-84E9-85BBB64EA17A}"/>
              </a:ext>
            </a:extLst>
          </p:cNvPr>
          <p:cNvSpPr txBox="1">
            <a:spLocks/>
          </p:cNvSpPr>
          <p:nvPr/>
        </p:nvSpPr>
        <p:spPr>
          <a:xfrm>
            <a:off x="2989248" y="966203"/>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Initial </a:t>
            </a:r>
            <a:r>
              <a:rPr lang="de-DE" sz="800" dirty="0" err="1"/>
              <a:t>version</a:t>
            </a:r>
            <a:endParaRPr lang="de-DE" sz="800" dirty="0"/>
          </a:p>
        </p:txBody>
      </p:sp>
      <p:sp>
        <p:nvSpPr>
          <p:cNvPr id="169" name="Inhaltsplatzhalter 3">
            <a:extLst>
              <a:ext uri="{FF2B5EF4-FFF2-40B4-BE49-F238E27FC236}">
                <a16:creationId xmlns:a16="http://schemas.microsoft.com/office/drawing/2014/main" id="{A4C627D8-F803-4A29-ADB0-5FADD2370AC7}"/>
              </a:ext>
            </a:extLst>
          </p:cNvPr>
          <p:cNvSpPr txBox="1">
            <a:spLocks/>
          </p:cNvSpPr>
          <p:nvPr/>
        </p:nvSpPr>
        <p:spPr>
          <a:xfrm>
            <a:off x="5624359" y="1475297"/>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 </a:t>
            </a:r>
            <a:r>
              <a:rPr lang="de-DE" sz="800" dirty="0" err="1"/>
              <a:t>for</a:t>
            </a:r>
            <a:r>
              <a:rPr lang="de-DE" sz="800" dirty="0"/>
              <a:t> </a:t>
            </a:r>
            <a:r>
              <a:rPr lang="de-DE" sz="800" dirty="0" err="1"/>
              <a:t>talks</a:t>
            </a:r>
            <a:endParaRPr lang="de-DE" sz="800" dirty="0"/>
          </a:p>
        </p:txBody>
      </p:sp>
      <p:sp>
        <p:nvSpPr>
          <p:cNvPr id="170" name="Inhaltsplatzhalter 3">
            <a:extLst>
              <a:ext uri="{FF2B5EF4-FFF2-40B4-BE49-F238E27FC236}">
                <a16:creationId xmlns:a16="http://schemas.microsoft.com/office/drawing/2014/main" id="{486A29AF-3588-429A-9323-DC57FF1C9C71}"/>
              </a:ext>
            </a:extLst>
          </p:cNvPr>
          <p:cNvSpPr txBox="1">
            <a:spLocks/>
          </p:cNvSpPr>
          <p:nvPr/>
        </p:nvSpPr>
        <p:spPr>
          <a:xfrm>
            <a:off x="2984687" y="1519488"/>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 </a:t>
            </a:r>
            <a:r>
              <a:rPr lang="de-DE" sz="800" dirty="0" err="1"/>
              <a:t>for</a:t>
            </a:r>
            <a:r>
              <a:rPr lang="de-DE" sz="800" dirty="0"/>
              <a:t> </a:t>
            </a:r>
            <a:r>
              <a:rPr lang="de-DE" sz="800" dirty="0" err="1"/>
              <a:t>talks</a:t>
            </a:r>
            <a:endParaRPr lang="de-DE" sz="800" dirty="0"/>
          </a:p>
        </p:txBody>
      </p:sp>
      <p:sp>
        <p:nvSpPr>
          <p:cNvPr id="171" name="Inhaltsplatzhalter 3">
            <a:extLst>
              <a:ext uri="{FF2B5EF4-FFF2-40B4-BE49-F238E27FC236}">
                <a16:creationId xmlns:a16="http://schemas.microsoft.com/office/drawing/2014/main" id="{DD463450-4BA1-456B-AB7A-3A626C6B5D18}"/>
              </a:ext>
            </a:extLst>
          </p:cNvPr>
          <p:cNvSpPr txBox="1">
            <a:spLocks/>
          </p:cNvSpPr>
          <p:nvPr/>
        </p:nvSpPr>
        <p:spPr>
          <a:xfrm>
            <a:off x="2789892" y="4034167"/>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a:t>
            </a:r>
          </a:p>
        </p:txBody>
      </p:sp>
      <p:sp>
        <p:nvSpPr>
          <p:cNvPr id="172" name="Inhaltsplatzhalter 3">
            <a:extLst>
              <a:ext uri="{FF2B5EF4-FFF2-40B4-BE49-F238E27FC236}">
                <a16:creationId xmlns:a16="http://schemas.microsoft.com/office/drawing/2014/main" id="{0BBD5036-CD66-4800-A3E3-61E53600127E}"/>
              </a:ext>
            </a:extLst>
          </p:cNvPr>
          <p:cNvSpPr txBox="1">
            <a:spLocks/>
          </p:cNvSpPr>
          <p:nvPr/>
        </p:nvSpPr>
        <p:spPr>
          <a:xfrm>
            <a:off x="6053802" y="3999082"/>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a:t>
            </a:r>
          </a:p>
        </p:txBody>
      </p:sp>
      <p:cxnSp>
        <p:nvCxnSpPr>
          <p:cNvPr id="173" name="Gerade Verbindung mit Pfeil 172">
            <a:extLst>
              <a:ext uri="{FF2B5EF4-FFF2-40B4-BE49-F238E27FC236}">
                <a16:creationId xmlns:a16="http://schemas.microsoft.com/office/drawing/2014/main" id="{436E07F3-1153-4657-8C43-A4AF9E83ABA2}"/>
              </a:ext>
            </a:extLst>
          </p:cNvPr>
          <p:cNvCxnSpPr/>
          <p:nvPr/>
        </p:nvCxnSpPr>
        <p:spPr>
          <a:xfrm flipV="1">
            <a:off x="4451741" y="1733302"/>
            <a:ext cx="8067" cy="432132"/>
          </a:xfrm>
          <a:prstGeom prst="straightConnector1">
            <a:avLst/>
          </a:prstGeom>
          <a:ln>
            <a:solidFill>
              <a:srgbClr val="96969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74" name="Inhaltsplatzhalter 3">
            <a:extLst>
              <a:ext uri="{FF2B5EF4-FFF2-40B4-BE49-F238E27FC236}">
                <a16:creationId xmlns:a16="http://schemas.microsoft.com/office/drawing/2014/main" id="{7E81D78C-3E44-414E-99AA-8C63B22F42FB}"/>
              </a:ext>
            </a:extLst>
          </p:cNvPr>
          <p:cNvSpPr txBox="1">
            <a:spLocks/>
          </p:cNvSpPr>
          <p:nvPr/>
        </p:nvSpPr>
        <p:spPr>
          <a:xfrm>
            <a:off x="4142680" y="1894468"/>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Input</a:t>
            </a:r>
          </a:p>
        </p:txBody>
      </p:sp>
      <p:cxnSp>
        <p:nvCxnSpPr>
          <p:cNvPr id="176" name="Gerade Verbindung mit Pfeil 175">
            <a:extLst>
              <a:ext uri="{FF2B5EF4-FFF2-40B4-BE49-F238E27FC236}">
                <a16:creationId xmlns:a16="http://schemas.microsoft.com/office/drawing/2014/main" id="{3D8E04DD-E600-471C-93FD-CEC5E677FCD8}"/>
              </a:ext>
            </a:extLst>
          </p:cNvPr>
          <p:cNvCxnSpPr>
            <a:cxnSpLocks/>
          </p:cNvCxnSpPr>
          <p:nvPr/>
        </p:nvCxnSpPr>
        <p:spPr>
          <a:xfrm>
            <a:off x="4461811" y="1308357"/>
            <a:ext cx="340839" cy="0"/>
          </a:xfrm>
          <a:prstGeom prst="straightConnector1">
            <a:avLst/>
          </a:prstGeom>
          <a:ln>
            <a:solidFill>
              <a:srgbClr val="96969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8" name="Inhaltsplatzhalter 3">
            <a:extLst>
              <a:ext uri="{FF2B5EF4-FFF2-40B4-BE49-F238E27FC236}">
                <a16:creationId xmlns:a16="http://schemas.microsoft.com/office/drawing/2014/main" id="{5C127C61-F757-4993-9085-01655509439D}"/>
              </a:ext>
            </a:extLst>
          </p:cNvPr>
          <p:cNvSpPr txBox="1">
            <a:spLocks/>
          </p:cNvSpPr>
          <p:nvPr/>
        </p:nvSpPr>
        <p:spPr>
          <a:xfrm>
            <a:off x="4433904" y="1339034"/>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err="1"/>
              <a:t>corresponds</a:t>
            </a:r>
            <a:endParaRPr lang="de-DE" sz="800" dirty="0"/>
          </a:p>
        </p:txBody>
      </p:sp>
      <p:sp>
        <p:nvSpPr>
          <p:cNvPr id="179" name="Inhaltsplatzhalter 3">
            <a:extLst>
              <a:ext uri="{FF2B5EF4-FFF2-40B4-BE49-F238E27FC236}">
                <a16:creationId xmlns:a16="http://schemas.microsoft.com/office/drawing/2014/main" id="{A2D4A537-58D5-44C4-A4A3-2C77565926DA}"/>
              </a:ext>
            </a:extLst>
          </p:cNvPr>
          <p:cNvSpPr txBox="1">
            <a:spLocks/>
          </p:cNvSpPr>
          <p:nvPr/>
        </p:nvSpPr>
        <p:spPr>
          <a:xfrm>
            <a:off x="4862606" y="1498480"/>
            <a:ext cx="781370" cy="206518"/>
          </a:xfrm>
          <a:prstGeom prst="rect">
            <a:avLst/>
          </a:prstGeom>
        </p:spPr>
        <p:txBody>
          <a:bodyPr vert="horz" lIns="0" tIns="0" rIns="0" bIns="0" rtlCol="0">
            <a:noAutofit/>
          </a:bodyPr>
          <a:lstStyle>
            <a:lvl1pPr marL="200025" indent="-200025"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400" b="0" kern="1200" smtClean="0">
                <a:solidFill>
                  <a:schemeClr val="tx1"/>
                </a:solidFill>
                <a:latin typeface="+mn-lt"/>
                <a:ea typeface="+mn-ea"/>
                <a:cs typeface="+mn-cs"/>
              </a:defRPr>
            </a:lvl1pPr>
            <a:lvl2pPr marL="432000" indent="-171450" algn="l" defTabSz="914400" rtl="0" eaLnBrk="1" latinLnBrk="0" hangingPunct="1">
              <a:lnSpc>
                <a:spcPct val="100000"/>
              </a:lnSpc>
              <a:spcBef>
                <a:spcPts val="400"/>
              </a:spcBef>
              <a:spcAft>
                <a:spcPts val="400"/>
              </a:spcAft>
              <a:buClr>
                <a:schemeClr val="tx1"/>
              </a:buClr>
              <a:buFont typeface="Arial" panose="020B0604020202020204" pitchFamily="34" charset="0"/>
              <a:buChar char="•"/>
              <a:defRPr lang="en-US" sz="1200" b="0" kern="1200" smtClean="0">
                <a:solidFill>
                  <a:schemeClr val="tx1"/>
                </a:solidFill>
                <a:latin typeface="+mn-lt"/>
                <a:ea typeface="+mn-ea"/>
                <a:cs typeface="+mn-cs"/>
              </a:defRPr>
            </a:lvl2pPr>
            <a:lvl3pPr marL="684000"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tabLst/>
              <a:defRPr lang="en-US" sz="1050" b="0" kern="1200" smtClean="0">
                <a:solidFill>
                  <a:schemeClr val="tx1"/>
                </a:solidFill>
                <a:latin typeface="+mn-lt"/>
                <a:ea typeface="+mn-ea"/>
                <a:cs typeface="+mn-cs"/>
              </a:defRPr>
            </a:lvl3pPr>
            <a:lvl4pPr marL="900000" indent="-171450" algn="l" defTabSz="914400" rtl="0" eaLnBrk="1" latinLnBrk="0" hangingPunct="1">
              <a:lnSpc>
                <a:spcPct val="100000"/>
              </a:lnSpc>
              <a:spcBef>
                <a:spcPts val="200"/>
              </a:spcBef>
              <a:spcAft>
                <a:spcPts val="200"/>
              </a:spcAft>
              <a:buClr>
                <a:schemeClr val="tx1"/>
              </a:buClr>
              <a:buFont typeface="Arial" panose="020B0604020202020204" pitchFamily="34" charset="0"/>
              <a:buChar char="•"/>
              <a:defRPr lang="en-US" sz="1050" b="0" kern="1200" smtClean="0">
                <a:solidFill>
                  <a:schemeClr val="tx1"/>
                </a:solidFill>
                <a:latin typeface="+mn-lt"/>
                <a:ea typeface="+mn-ea"/>
                <a:cs typeface="+mn-cs"/>
              </a:defRPr>
            </a:lvl4pPr>
            <a:lvl5pPr marL="1152000" marR="0" indent="-171450" algn="l" defTabSz="914400" rtl="0"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lang="en-IN" sz="1050" b="0" kern="1200" smtClean="0">
                <a:solidFill>
                  <a:schemeClr val="tx1"/>
                </a:solidFill>
                <a:latin typeface="+mn-lt"/>
                <a:ea typeface="+mn-ea"/>
                <a:cs typeface="+mn-cs"/>
              </a:defRPr>
            </a:lvl5pPr>
            <a:lvl6pPr marL="1165860" indent="-171450" algn="l" defTabSz="914400" rtl="0" eaLnBrk="1" latinLnBrk="0" hangingPunct="1">
              <a:spcBef>
                <a:spcPts val="100"/>
              </a:spcBef>
              <a:spcAft>
                <a:spcPts val="100"/>
              </a:spcAft>
              <a:buClr>
                <a:schemeClr val="tx1"/>
              </a:buClr>
              <a:buFont typeface="Arial" panose="020B0604020202020204" pitchFamily="34" charset="0"/>
              <a:buChar char="•"/>
              <a:defRPr sz="1050" b="0" kern="1200">
                <a:solidFill>
                  <a:schemeClr val="tx1"/>
                </a:solidFill>
                <a:latin typeface="+mn-lt"/>
                <a:ea typeface="+mn-ea"/>
                <a:cs typeface="+mn-cs"/>
              </a:defRPr>
            </a:lvl6pPr>
            <a:lvl7pPr marL="1497330" indent="-171450" algn="l" defTabSz="914400" rtl="0" eaLnBrk="1" latinLnBrk="0" hangingPunct="1">
              <a:spcBef>
                <a:spcPct val="20000"/>
              </a:spcBef>
              <a:buClr>
                <a:schemeClr val="tx1"/>
              </a:buClr>
              <a:buFont typeface="Arial" panose="020B0604020202020204" pitchFamily="34" charset="0"/>
              <a:buChar char="•"/>
              <a:defRPr sz="105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sz="800" dirty="0"/>
              <a:t>prototype</a:t>
            </a:r>
          </a:p>
        </p:txBody>
      </p:sp>
    </p:spTree>
    <p:extLst>
      <p:ext uri="{BB962C8B-B14F-4D97-AF65-F5344CB8AC3E}">
        <p14:creationId xmlns:p14="http://schemas.microsoft.com/office/powerpoint/2010/main" val="18007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a:themeElements>
    <a:clrScheme name="HTW Berlin">
      <a:dk1>
        <a:srgbClr val="000000"/>
      </a:dk1>
      <a:lt1>
        <a:srgbClr val="FFFFFF"/>
      </a:lt1>
      <a:dk2>
        <a:srgbClr val="404040"/>
      </a:dk2>
      <a:lt2>
        <a:srgbClr val="E3F1CC"/>
      </a:lt2>
      <a:accent1>
        <a:srgbClr val="76B900"/>
      </a:accent1>
      <a:accent2>
        <a:srgbClr val="588B00"/>
      </a:accent2>
      <a:accent3>
        <a:srgbClr val="355300"/>
      </a:accent3>
      <a:accent4>
        <a:srgbClr val="243800"/>
      </a:accent4>
      <a:accent5>
        <a:srgbClr val="0082D1"/>
      </a:accent5>
      <a:accent6>
        <a:srgbClr val="FF5F00"/>
      </a:accent6>
      <a:hlink>
        <a:srgbClr val="000000"/>
      </a:hlink>
      <a:folHlink>
        <a:srgbClr val="2438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4359</Words>
  <Application>Microsoft Office PowerPoint</Application>
  <PresentationFormat>Bildschirmpräsentation (16:9)</PresentationFormat>
  <Paragraphs>726</Paragraphs>
  <Slides>58</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58</vt:i4>
      </vt:variant>
    </vt:vector>
  </HeadingPairs>
  <TitlesOfParts>
    <vt:vector size="65" baseType="lpstr">
      <vt:lpstr>HTWBerlin Office</vt:lpstr>
      <vt:lpstr>Arial</vt:lpstr>
      <vt:lpstr>Calibri Light</vt:lpstr>
      <vt:lpstr>Verdana</vt:lpstr>
      <vt:lpstr>Wingdings</vt:lpstr>
      <vt:lpstr>Calibri</vt:lpstr>
      <vt:lpstr>Office</vt:lpstr>
      <vt:lpstr>Requirements Engineering</vt:lpstr>
      <vt:lpstr>Recap</vt:lpstr>
      <vt:lpstr>Requirement</vt:lpstr>
      <vt:lpstr>Requirement</vt:lpstr>
      <vt:lpstr>2. From Ideas to Product Requirements</vt:lpstr>
      <vt:lpstr>Agenda – From Ideas to Requirements</vt:lpstr>
      <vt:lpstr>Product Requirement Document is the main source document for the product description in a project</vt:lpstr>
      <vt:lpstr>Product Requirement Document </vt:lpstr>
      <vt:lpstr>Ask &amp; Listen to the User - Prototyping</vt:lpstr>
      <vt:lpstr>Involve users…</vt:lpstr>
      <vt:lpstr>Training – Ideation: Webshop Hotel Booking</vt:lpstr>
      <vt:lpstr>Agenda – From Ideas to Requirements</vt:lpstr>
      <vt:lpstr>What is Usability</vt:lpstr>
      <vt:lpstr>What is Usability</vt:lpstr>
      <vt:lpstr>What is Usability</vt:lpstr>
      <vt:lpstr>What is Usability</vt:lpstr>
      <vt:lpstr>User Experienced (UX) Design &amp; Usability</vt:lpstr>
      <vt:lpstr>Usability Engineering Lifecycle (UEL)</vt:lpstr>
      <vt:lpstr>Usability is Part of Requirements Engineering</vt:lpstr>
      <vt:lpstr>Agenda - From Ideas to Requirements</vt:lpstr>
      <vt:lpstr>User / Customer Journey</vt:lpstr>
      <vt:lpstr>User / Customer Journey</vt:lpstr>
      <vt:lpstr>User / Customer Journey</vt:lpstr>
      <vt:lpstr>Creating User / Customer Journey</vt:lpstr>
      <vt:lpstr>Creating User / Customer Journey - Persona</vt:lpstr>
      <vt:lpstr>Training – Personas: Webshop Hotel Booking</vt:lpstr>
      <vt:lpstr>Creating User / Customer Journey</vt:lpstr>
      <vt:lpstr>Creating User / Customer Journey</vt:lpstr>
      <vt:lpstr>Training – User Journey: Webshop Hotel Booking</vt:lpstr>
      <vt:lpstr>Creating User / Customer Journey</vt:lpstr>
      <vt:lpstr>Agenda - From Ideas to Requirements</vt:lpstr>
      <vt:lpstr>Understand and Specify the Context of Use  Create Use Scenarios</vt:lpstr>
      <vt:lpstr>Training – Use Scenario: Webshop Hotel Booking</vt:lpstr>
      <vt:lpstr>Prioritize Ideas</vt:lpstr>
      <vt:lpstr>Prioritize Ideas – Kano Model</vt:lpstr>
      <vt:lpstr>Prioritize Ideas – Kano Model</vt:lpstr>
      <vt:lpstr>Prioritize Ideas – Kano Model</vt:lpstr>
      <vt:lpstr>Prioritize Ideas – Kano Model</vt:lpstr>
      <vt:lpstr>Prioritize Ideas - Workshops</vt:lpstr>
      <vt:lpstr>Prioritize Ideas</vt:lpstr>
      <vt:lpstr>Training – Prioritize Product Features: Webshop Hotel Booking</vt:lpstr>
      <vt:lpstr>Agenda - From Ideas to Requirements</vt:lpstr>
      <vt:lpstr>Prototyping - Wireframes </vt:lpstr>
      <vt:lpstr>Prototyping - Wireframes </vt:lpstr>
      <vt:lpstr>Prototyping</vt:lpstr>
      <vt:lpstr>Training – Wireframes: Webshop Booking Hotel</vt:lpstr>
      <vt:lpstr>Agenda - From Ideas to Requirements</vt:lpstr>
      <vt:lpstr>Test Your Ideas</vt:lpstr>
      <vt:lpstr>Specify the User Requirements  Create Usability Requirements</vt:lpstr>
      <vt:lpstr>Training – Usability Requirement: Webshop Booking Hotel</vt:lpstr>
      <vt:lpstr>Components of a Usability Test </vt:lpstr>
      <vt:lpstr>Define Task Scenarios as fundament for your Usability Test</vt:lpstr>
      <vt:lpstr>Training – Usability Test Task Scenario: Webshop Booking Hotel</vt:lpstr>
      <vt:lpstr>Usability Evaluation - Setup</vt:lpstr>
      <vt:lpstr>Thinking Aloud - Detect Design Difficulties</vt:lpstr>
      <vt:lpstr>Literature &amp; References</vt:lpstr>
      <vt:lpstr>Thank you!</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HTW Berlin | Kommunikation</dc:creator>
  <cp:lastModifiedBy>Thomas Berger</cp:lastModifiedBy>
  <cp:revision>200</cp:revision>
  <cp:lastPrinted>2020-05-04T10:23:07Z</cp:lastPrinted>
  <dcterms:created xsi:type="dcterms:W3CDTF">2020-04-29T09:21:43Z</dcterms:created>
  <dcterms:modified xsi:type="dcterms:W3CDTF">2023-04-15T11:20:59Z</dcterms:modified>
</cp:coreProperties>
</file>